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60"/>
  </p:normalViewPr>
  <p:slideViewPr>
    <p:cSldViewPr>
      <p:cViewPr varScale="1">
        <p:scale>
          <a:sx n="42" d="100"/>
          <a:sy n="42" d="100"/>
        </p:scale>
        <p:origin x="796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300" b="1" i="0">
                <a:solidFill>
                  <a:srgbClr val="F9BF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300" b="1" i="0">
                <a:solidFill>
                  <a:srgbClr val="F9BF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A182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28700" y="1028712"/>
            <a:ext cx="16230600" cy="7599680"/>
          </a:xfrm>
          <a:custGeom>
            <a:avLst/>
            <a:gdLst/>
            <a:ahLst/>
            <a:cxnLst/>
            <a:rect l="l" t="t" r="r" b="b"/>
            <a:pathLst>
              <a:path w="16230600" h="7599680">
                <a:moveTo>
                  <a:pt x="16230600" y="0"/>
                </a:moveTo>
                <a:lnTo>
                  <a:pt x="0" y="0"/>
                </a:lnTo>
                <a:lnTo>
                  <a:pt x="0" y="48260"/>
                </a:lnTo>
                <a:lnTo>
                  <a:pt x="0" y="7548880"/>
                </a:lnTo>
                <a:lnTo>
                  <a:pt x="0" y="7599680"/>
                </a:lnTo>
                <a:lnTo>
                  <a:pt x="16230600" y="7599680"/>
                </a:lnTo>
                <a:lnTo>
                  <a:pt x="16230600" y="7549312"/>
                </a:lnTo>
                <a:lnTo>
                  <a:pt x="16230600" y="7548880"/>
                </a:lnTo>
                <a:lnTo>
                  <a:pt x="16230600" y="48742"/>
                </a:lnTo>
                <a:lnTo>
                  <a:pt x="16180804" y="48742"/>
                </a:lnTo>
                <a:lnTo>
                  <a:pt x="16180804" y="7548880"/>
                </a:lnTo>
                <a:lnTo>
                  <a:pt x="48742" y="7548880"/>
                </a:lnTo>
                <a:lnTo>
                  <a:pt x="48742" y="48260"/>
                </a:lnTo>
                <a:lnTo>
                  <a:pt x="16230600" y="48260"/>
                </a:lnTo>
                <a:lnTo>
                  <a:pt x="16230600" y="0"/>
                </a:lnTo>
                <a:close/>
              </a:path>
            </a:pathLst>
          </a:custGeom>
          <a:solidFill>
            <a:srgbClr val="F9BF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500694" y="1828812"/>
            <a:ext cx="1285875" cy="5810250"/>
          </a:xfrm>
          <a:custGeom>
            <a:avLst/>
            <a:gdLst/>
            <a:ahLst/>
            <a:cxnLst/>
            <a:rect l="l" t="t" r="r" b="b"/>
            <a:pathLst>
              <a:path w="1285875" h="5810250">
                <a:moveTo>
                  <a:pt x="321437" y="5648325"/>
                </a:moveTo>
                <a:lnTo>
                  <a:pt x="315696" y="5605259"/>
                </a:lnTo>
                <a:lnTo>
                  <a:pt x="299504" y="5566575"/>
                </a:lnTo>
                <a:lnTo>
                  <a:pt x="274383" y="5533809"/>
                </a:lnTo>
                <a:lnTo>
                  <a:pt x="241858" y="5508498"/>
                </a:lnTo>
                <a:lnTo>
                  <a:pt x="203454" y="5492178"/>
                </a:lnTo>
                <a:lnTo>
                  <a:pt x="160718" y="5486400"/>
                </a:lnTo>
                <a:lnTo>
                  <a:pt x="117983" y="5492178"/>
                </a:lnTo>
                <a:lnTo>
                  <a:pt x="79590" y="5508498"/>
                </a:lnTo>
                <a:lnTo>
                  <a:pt x="47066" y="5533809"/>
                </a:lnTo>
                <a:lnTo>
                  <a:pt x="21945" y="5566575"/>
                </a:lnTo>
                <a:lnTo>
                  <a:pt x="5740" y="5605259"/>
                </a:lnTo>
                <a:lnTo>
                  <a:pt x="0" y="5648325"/>
                </a:lnTo>
                <a:lnTo>
                  <a:pt x="5740" y="5691378"/>
                </a:lnTo>
                <a:lnTo>
                  <a:pt x="21945" y="5730062"/>
                </a:lnTo>
                <a:lnTo>
                  <a:pt x="47066" y="5762828"/>
                </a:lnTo>
                <a:lnTo>
                  <a:pt x="79590" y="5788139"/>
                </a:lnTo>
                <a:lnTo>
                  <a:pt x="117983" y="5804459"/>
                </a:lnTo>
                <a:lnTo>
                  <a:pt x="160718" y="5810250"/>
                </a:lnTo>
                <a:lnTo>
                  <a:pt x="203454" y="5804459"/>
                </a:lnTo>
                <a:lnTo>
                  <a:pt x="241858" y="5788139"/>
                </a:lnTo>
                <a:lnTo>
                  <a:pt x="274383" y="5762828"/>
                </a:lnTo>
                <a:lnTo>
                  <a:pt x="299504" y="5730062"/>
                </a:lnTo>
                <a:lnTo>
                  <a:pt x="315696" y="5691378"/>
                </a:lnTo>
                <a:lnTo>
                  <a:pt x="321437" y="5648325"/>
                </a:lnTo>
                <a:close/>
              </a:path>
              <a:path w="1285875" h="5810250">
                <a:moveTo>
                  <a:pt x="321437" y="161925"/>
                </a:moveTo>
                <a:lnTo>
                  <a:pt x="315696" y="118859"/>
                </a:lnTo>
                <a:lnTo>
                  <a:pt x="299504" y="80175"/>
                </a:lnTo>
                <a:lnTo>
                  <a:pt x="274383" y="47409"/>
                </a:lnTo>
                <a:lnTo>
                  <a:pt x="241858" y="22098"/>
                </a:lnTo>
                <a:lnTo>
                  <a:pt x="203454" y="5778"/>
                </a:lnTo>
                <a:lnTo>
                  <a:pt x="160718" y="0"/>
                </a:lnTo>
                <a:lnTo>
                  <a:pt x="117983" y="5778"/>
                </a:lnTo>
                <a:lnTo>
                  <a:pt x="79590" y="22098"/>
                </a:lnTo>
                <a:lnTo>
                  <a:pt x="47066" y="47409"/>
                </a:lnTo>
                <a:lnTo>
                  <a:pt x="21945" y="80175"/>
                </a:lnTo>
                <a:lnTo>
                  <a:pt x="5740" y="118859"/>
                </a:lnTo>
                <a:lnTo>
                  <a:pt x="0" y="161925"/>
                </a:lnTo>
                <a:lnTo>
                  <a:pt x="5740" y="204978"/>
                </a:lnTo>
                <a:lnTo>
                  <a:pt x="21945" y="243662"/>
                </a:lnTo>
                <a:lnTo>
                  <a:pt x="47066" y="276428"/>
                </a:lnTo>
                <a:lnTo>
                  <a:pt x="79590" y="301739"/>
                </a:lnTo>
                <a:lnTo>
                  <a:pt x="117983" y="318058"/>
                </a:lnTo>
                <a:lnTo>
                  <a:pt x="160718" y="323850"/>
                </a:lnTo>
                <a:lnTo>
                  <a:pt x="203454" y="318058"/>
                </a:lnTo>
                <a:lnTo>
                  <a:pt x="241858" y="301739"/>
                </a:lnTo>
                <a:lnTo>
                  <a:pt x="274383" y="276428"/>
                </a:lnTo>
                <a:lnTo>
                  <a:pt x="299504" y="243662"/>
                </a:lnTo>
                <a:lnTo>
                  <a:pt x="315696" y="204978"/>
                </a:lnTo>
                <a:lnTo>
                  <a:pt x="321437" y="161925"/>
                </a:lnTo>
                <a:close/>
              </a:path>
              <a:path w="1285875" h="5810250">
                <a:moveTo>
                  <a:pt x="803579" y="5648325"/>
                </a:moveTo>
                <a:lnTo>
                  <a:pt x="797852" y="5605259"/>
                </a:lnTo>
                <a:lnTo>
                  <a:pt x="781646" y="5566575"/>
                </a:lnTo>
                <a:lnTo>
                  <a:pt x="756526" y="5533809"/>
                </a:lnTo>
                <a:lnTo>
                  <a:pt x="724001" y="5508498"/>
                </a:lnTo>
                <a:lnTo>
                  <a:pt x="685609" y="5492178"/>
                </a:lnTo>
                <a:lnTo>
                  <a:pt x="642874" y="5486400"/>
                </a:lnTo>
                <a:lnTo>
                  <a:pt x="600138" y="5492178"/>
                </a:lnTo>
                <a:lnTo>
                  <a:pt x="561733" y="5508498"/>
                </a:lnTo>
                <a:lnTo>
                  <a:pt x="529209" y="5533809"/>
                </a:lnTo>
                <a:lnTo>
                  <a:pt x="504088" y="5566575"/>
                </a:lnTo>
                <a:lnTo>
                  <a:pt x="487895" y="5605259"/>
                </a:lnTo>
                <a:lnTo>
                  <a:pt x="482155" y="5648325"/>
                </a:lnTo>
                <a:lnTo>
                  <a:pt x="487895" y="5691378"/>
                </a:lnTo>
                <a:lnTo>
                  <a:pt x="504088" y="5730062"/>
                </a:lnTo>
                <a:lnTo>
                  <a:pt x="529209" y="5762828"/>
                </a:lnTo>
                <a:lnTo>
                  <a:pt x="561733" y="5788139"/>
                </a:lnTo>
                <a:lnTo>
                  <a:pt x="600138" y="5804459"/>
                </a:lnTo>
                <a:lnTo>
                  <a:pt x="642874" y="5810250"/>
                </a:lnTo>
                <a:lnTo>
                  <a:pt x="685609" y="5804459"/>
                </a:lnTo>
                <a:lnTo>
                  <a:pt x="724001" y="5788139"/>
                </a:lnTo>
                <a:lnTo>
                  <a:pt x="756526" y="5762828"/>
                </a:lnTo>
                <a:lnTo>
                  <a:pt x="781646" y="5730062"/>
                </a:lnTo>
                <a:lnTo>
                  <a:pt x="797852" y="5691378"/>
                </a:lnTo>
                <a:lnTo>
                  <a:pt x="803579" y="5648325"/>
                </a:lnTo>
                <a:close/>
              </a:path>
              <a:path w="1285875" h="5810250">
                <a:moveTo>
                  <a:pt x="803579" y="161925"/>
                </a:moveTo>
                <a:lnTo>
                  <a:pt x="797852" y="118859"/>
                </a:lnTo>
                <a:lnTo>
                  <a:pt x="781646" y="80175"/>
                </a:lnTo>
                <a:lnTo>
                  <a:pt x="756526" y="47409"/>
                </a:lnTo>
                <a:lnTo>
                  <a:pt x="724001" y="22098"/>
                </a:lnTo>
                <a:lnTo>
                  <a:pt x="685609" y="5778"/>
                </a:lnTo>
                <a:lnTo>
                  <a:pt x="642874" y="0"/>
                </a:lnTo>
                <a:lnTo>
                  <a:pt x="600138" y="5778"/>
                </a:lnTo>
                <a:lnTo>
                  <a:pt x="561733" y="22098"/>
                </a:lnTo>
                <a:lnTo>
                  <a:pt x="529209" y="47409"/>
                </a:lnTo>
                <a:lnTo>
                  <a:pt x="504088" y="80175"/>
                </a:lnTo>
                <a:lnTo>
                  <a:pt x="487895" y="118859"/>
                </a:lnTo>
                <a:lnTo>
                  <a:pt x="482155" y="161925"/>
                </a:lnTo>
                <a:lnTo>
                  <a:pt x="487895" y="204978"/>
                </a:lnTo>
                <a:lnTo>
                  <a:pt x="504088" y="243662"/>
                </a:lnTo>
                <a:lnTo>
                  <a:pt x="529209" y="276428"/>
                </a:lnTo>
                <a:lnTo>
                  <a:pt x="561733" y="301739"/>
                </a:lnTo>
                <a:lnTo>
                  <a:pt x="600138" y="318058"/>
                </a:lnTo>
                <a:lnTo>
                  <a:pt x="642874" y="323850"/>
                </a:lnTo>
                <a:lnTo>
                  <a:pt x="685609" y="318058"/>
                </a:lnTo>
                <a:lnTo>
                  <a:pt x="724001" y="301739"/>
                </a:lnTo>
                <a:lnTo>
                  <a:pt x="756526" y="276428"/>
                </a:lnTo>
                <a:lnTo>
                  <a:pt x="781646" y="243662"/>
                </a:lnTo>
                <a:lnTo>
                  <a:pt x="797852" y="204978"/>
                </a:lnTo>
                <a:lnTo>
                  <a:pt x="803579" y="161925"/>
                </a:lnTo>
                <a:close/>
              </a:path>
              <a:path w="1285875" h="5810250">
                <a:moveTo>
                  <a:pt x="1285735" y="5648325"/>
                </a:moveTo>
                <a:lnTo>
                  <a:pt x="1279994" y="5605259"/>
                </a:lnTo>
                <a:lnTo>
                  <a:pt x="1263802" y="5566575"/>
                </a:lnTo>
                <a:lnTo>
                  <a:pt x="1238669" y="5533809"/>
                </a:lnTo>
                <a:lnTo>
                  <a:pt x="1206144" y="5508498"/>
                </a:lnTo>
                <a:lnTo>
                  <a:pt x="1167752" y="5492178"/>
                </a:lnTo>
                <a:lnTo>
                  <a:pt x="1125016" y="5486400"/>
                </a:lnTo>
                <a:lnTo>
                  <a:pt x="1082281" y="5492178"/>
                </a:lnTo>
                <a:lnTo>
                  <a:pt x="1043889" y="5508498"/>
                </a:lnTo>
                <a:lnTo>
                  <a:pt x="1011364" y="5533809"/>
                </a:lnTo>
                <a:lnTo>
                  <a:pt x="986231" y="5566575"/>
                </a:lnTo>
                <a:lnTo>
                  <a:pt x="970038" y="5605259"/>
                </a:lnTo>
                <a:lnTo>
                  <a:pt x="964298" y="5648325"/>
                </a:lnTo>
                <a:lnTo>
                  <a:pt x="970038" y="5691378"/>
                </a:lnTo>
                <a:lnTo>
                  <a:pt x="986231" y="5730062"/>
                </a:lnTo>
                <a:lnTo>
                  <a:pt x="1011364" y="5762828"/>
                </a:lnTo>
                <a:lnTo>
                  <a:pt x="1043889" y="5788139"/>
                </a:lnTo>
                <a:lnTo>
                  <a:pt x="1082281" y="5804459"/>
                </a:lnTo>
                <a:lnTo>
                  <a:pt x="1125016" y="5810250"/>
                </a:lnTo>
                <a:lnTo>
                  <a:pt x="1167752" y="5804459"/>
                </a:lnTo>
                <a:lnTo>
                  <a:pt x="1206144" y="5788139"/>
                </a:lnTo>
                <a:lnTo>
                  <a:pt x="1238669" y="5762828"/>
                </a:lnTo>
                <a:lnTo>
                  <a:pt x="1263802" y="5730062"/>
                </a:lnTo>
                <a:lnTo>
                  <a:pt x="1279994" y="5691378"/>
                </a:lnTo>
                <a:lnTo>
                  <a:pt x="1285735" y="5648325"/>
                </a:lnTo>
                <a:close/>
              </a:path>
              <a:path w="1285875" h="5810250">
                <a:moveTo>
                  <a:pt x="1285735" y="161925"/>
                </a:moveTo>
                <a:lnTo>
                  <a:pt x="1279994" y="118859"/>
                </a:lnTo>
                <a:lnTo>
                  <a:pt x="1263802" y="80175"/>
                </a:lnTo>
                <a:lnTo>
                  <a:pt x="1238669" y="47409"/>
                </a:lnTo>
                <a:lnTo>
                  <a:pt x="1206144" y="22098"/>
                </a:lnTo>
                <a:lnTo>
                  <a:pt x="1167752" y="5778"/>
                </a:lnTo>
                <a:lnTo>
                  <a:pt x="1125016" y="0"/>
                </a:lnTo>
                <a:lnTo>
                  <a:pt x="1082281" y="5778"/>
                </a:lnTo>
                <a:lnTo>
                  <a:pt x="1043889" y="22098"/>
                </a:lnTo>
                <a:lnTo>
                  <a:pt x="1011364" y="47409"/>
                </a:lnTo>
                <a:lnTo>
                  <a:pt x="986231" y="80175"/>
                </a:lnTo>
                <a:lnTo>
                  <a:pt x="970038" y="118859"/>
                </a:lnTo>
                <a:lnTo>
                  <a:pt x="964298" y="161925"/>
                </a:lnTo>
                <a:lnTo>
                  <a:pt x="970038" y="204978"/>
                </a:lnTo>
                <a:lnTo>
                  <a:pt x="986231" y="243662"/>
                </a:lnTo>
                <a:lnTo>
                  <a:pt x="1011364" y="276428"/>
                </a:lnTo>
                <a:lnTo>
                  <a:pt x="1043889" y="301739"/>
                </a:lnTo>
                <a:lnTo>
                  <a:pt x="1082281" y="318058"/>
                </a:lnTo>
                <a:lnTo>
                  <a:pt x="1125016" y="323850"/>
                </a:lnTo>
                <a:lnTo>
                  <a:pt x="1167752" y="318058"/>
                </a:lnTo>
                <a:lnTo>
                  <a:pt x="1206144" y="301739"/>
                </a:lnTo>
                <a:lnTo>
                  <a:pt x="1238669" y="276428"/>
                </a:lnTo>
                <a:lnTo>
                  <a:pt x="1263802" y="243662"/>
                </a:lnTo>
                <a:lnTo>
                  <a:pt x="1279994" y="204978"/>
                </a:lnTo>
                <a:lnTo>
                  <a:pt x="1285735" y="161925"/>
                </a:lnTo>
                <a:close/>
              </a:path>
            </a:pathLst>
          </a:custGeom>
          <a:solidFill>
            <a:srgbClr val="ECB9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11"/>
            <a:ext cx="3046730" cy="2683510"/>
          </a:xfrm>
          <a:custGeom>
            <a:avLst/>
            <a:gdLst/>
            <a:ahLst/>
            <a:cxnLst/>
            <a:rect l="l" t="t" r="r" b="b"/>
            <a:pathLst>
              <a:path w="3046730" h="2683510">
                <a:moveTo>
                  <a:pt x="437311" y="2607348"/>
                </a:moveTo>
                <a:lnTo>
                  <a:pt x="0" y="2170061"/>
                </a:lnTo>
                <a:lnTo>
                  <a:pt x="0" y="2428583"/>
                </a:lnTo>
                <a:lnTo>
                  <a:pt x="76695" y="2468905"/>
                </a:lnTo>
                <a:lnTo>
                  <a:pt x="120561" y="2490063"/>
                </a:lnTo>
                <a:lnTo>
                  <a:pt x="164807" y="2510117"/>
                </a:lnTo>
                <a:lnTo>
                  <a:pt x="209423" y="2529078"/>
                </a:lnTo>
                <a:lnTo>
                  <a:pt x="254381" y="2546934"/>
                </a:lnTo>
                <a:lnTo>
                  <a:pt x="299681" y="2563685"/>
                </a:lnTo>
                <a:lnTo>
                  <a:pt x="345274" y="2579344"/>
                </a:lnTo>
                <a:lnTo>
                  <a:pt x="391160" y="2593898"/>
                </a:lnTo>
                <a:lnTo>
                  <a:pt x="437311" y="2607348"/>
                </a:lnTo>
                <a:close/>
              </a:path>
              <a:path w="3046730" h="2683510">
                <a:moveTo>
                  <a:pt x="1009827" y="2683230"/>
                </a:moveTo>
                <a:lnTo>
                  <a:pt x="0" y="1673491"/>
                </a:lnTo>
                <a:lnTo>
                  <a:pt x="0" y="2045919"/>
                </a:lnTo>
                <a:lnTo>
                  <a:pt x="600011" y="2645943"/>
                </a:lnTo>
                <a:lnTo>
                  <a:pt x="638086" y="2652928"/>
                </a:lnTo>
                <a:lnTo>
                  <a:pt x="676262" y="2659176"/>
                </a:lnTo>
                <a:lnTo>
                  <a:pt x="714540" y="2664701"/>
                </a:lnTo>
                <a:lnTo>
                  <a:pt x="752906" y="2669514"/>
                </a:lnTo>
                <a:lnTo>
                  <a:pt x="791311" y="2673540"/>
                </a:lnTo>
                <a:lnTo>
                  <a:pt x="829818" y="2676829"/>
                </a:lnTo>
                <a:lnTo>
                  <a:pt x="874737" y="2679877"/>
                </a:lnTo>
                <a:lnTo>
                  <a:pt x="919721" y="2681986"/>
                </a:lnTo>
                <a:lnTo>
                  <a:pt x="964755" y="2683103"/>
                </a:lnTo>
                <a:lnTo>
                  <a:pt x="1009827" y="2683230"/>
                </a:lnTo>
                <a:close/>
              </a:path>
              <a:path w="3046730" h="2683510">
                <a:moveTo>
                  <a:pt x="1454086" y="2630881"/>
                </a:moveTo>
                <a:lnTo>
                  <a:pt x="0" y="1176705"/>
                </a:lnTo>
                <a:lnTo>
                  <a:pt x="0" y="1549336"/>
                </a:lnTo>
                <a:lnTo>
                  <a:pt x="1129423" y="2678760"/>
                </a:lnTo>
                <a:lnTo>
                  <a:pt x="1170305" y="2675610"/>
                </a:lnTo>
                <a:lnTo>
                  <a:pt x="1211148" y="2671661"/>
                </a:lnTo>
                <a:lnTo>
                  <a:pt x="1251927" y="2666885"/>
                </a:lnTo>
                <a:lnTo>
                  <a:pt x="1292593" y="2661310"/>
                </a:lnTo>
                <a:lnTo>
                  <a:pt x="1333157" y="2654909"/>
                </a:lnTo>
                <a:lnTo>
                  <a:pt x="1393761" y="2643809"/>
                </a:lnTo>
                <a:lnTo>
                  <a:pt x="1454086" y="2630881"/>
                </a:lnTo>
                <a:close/>
              </a:path>
              <a:path w="3046730" h="2683510">
                <a:moveTo>
                  <a:pt x="1826628" y="2506776"/>
                </a:moveTo>
                <a:lnTo>
                  <a:pt x="0" y="680046"/>
                </a:lnTo>
                <a:lnTo>
                  <a:pt x="0" y="1052525"/>
                </a:lnTo>
                <a:lnTo>
                  <a:pt x="1553019" y="2605557"/>
                </a:lnTo>
                <a:lnTo>
                  <a:pt x="1587792" y="2595372"/>
                </a:lnTo>
                <a:lnTo>
                  <a:pt x="1622463" y="2584577"/>
                </a:lnTo>
                <a:lnTo>
                  <a:pt x="1622666" y="2584577"/>
                </a:lnTo>
                <a:lnTo>
                  <a:pt x="1674126" y="2567254"/>
                </a:lnTo>
                <a:lnTo>
                  <a:pt x="1725396" y="2548496"/>
                </a:lnTo>
                <a:lnTo>
                  <a:pt x="1776260" y="2528328"/>
                </a:lnTo>
                <a:lnTo>
                  <a:pt x="1826628" y="2506776"/>
                </a:lnTo>
                <a:close/>
              </a:path>
              <a:path w="3046730" h="2683510">
                <a:moveTo>
                  <a:pt x="2145741" y="2329078"/>
                </a:moveTo>
                <a:lnTo>
                  <a:pt x="0" y="183286"/>
                </a:lnTo>
                <a:lnTo>
                  <a:pt x="0" y="555764"/>
                </a:lnTo>
                <a:lnTo>
                  <a:pt x="1911096" y="2466873"/>
                </a:lnTo>
                <a:lnTo>
                  <a:pt x="1936864" y="2453729"/>
                </a:lnTo>
                <a:lnTo>
                  <a:pt x="1987956" y="2426258"/>
                </a:lnTo>
                <a:lnTo>
                  <a:pt x="2032203" y="2400960"/>
                </a:lnTo>
                <a:lnTo>
                  <a:pt x="2069795" y="2378341"/>
                </a:lnTo>
                <a:lnTo>
                  <a:pt x="2110016" y="2352814"/>
                </a:lnTo>
                <a:lnTo>
                  <a:pt x="2145741" y="2329078"/>
                </a:lnTo>
                <a:close/>
              </a:path>
              <a:path w="3046730" h="2683510">
                <a:moveTo>
                  <a:pt x="2419566" y="2106142"/>
                </a:moveTo>
                <a:lnTo>
                  <a:pt x="2062416" y="1749056"/>
                </a:lnTo>
                <a:lnTo>
                  <a:pt x="313372" y="0"/>
                </a:lnTo>
                <a:lnTo>
                  <a:pt x="0" y="0"/>
                </a:lnTo>
                <a:lnTo>
                  <a:pt x="0" y="59105"/>
                </a:lnTo>
                <a:lnTo>
                  <a:pt x="2218334" y="2277427"/>
                </a:lnTo>
                <a:lnTo>
                  <a:pt x="2255088" y="2249335"/>
                </a:lnTo>
                <a:lnTo>
                  <a:pt x="2291321" y="2220264"/>
                </a:lnTo>
                <a:lnTo>
                  <a:pt x="2327033" y="2190242"/>
                </a:lnTo>
                <a:lnTo>
                  <a:pt x="2362225" y="2159292"/>
                </a:lnTo>
                <a:lnTo>
                  <a:pt x="2396909" y="2127427"/>
                </a:lnTo>
                <a:lnTo>
                  <a:pt x="2413927" y="2111527"/>
                </a:lnTo>
                <a:lnTo>
                  <a:pt x="2419566" y="2106142"/>
                </a:lnTo>
                <a:close/>
              </a:path>
              <a:path w="3046730" h="2683510">
                <a:moveTo>
                  <a:pt x="2651074" y="1841030"/>
                </a:moveTo>
                <a:lnTo>
                  <a:pt x="810133" y="0"/>
                </a:lnTo>
                <a:lnTo>
                  <a:pt x="437565" y="0"/>
                </a:lnTo>
                <a:lnTo>
                  <a:pt x="2340775" y="1903133"/>
                </a:lnTo>
                <a:lnTo>
                  <a:pt x="2481542" y="2043836"/>
                </a:lnTo>
                <a:lnTo>
                  <a:pt x="2499068" y="2025129"/>
                </a:lnTo>
                <a:lnTo>
                  <a:pt x="2533281" y="1987080"/>
                </a:lnTo>
                <a:lnTo>
                  <a:pt x="2563723" y="1951799"/>
                </a:lnTo>
                <a:lnTo>
                  <a:pt x="2590508" y="1919465"/>
                </a:lnTo>
                <a:lnTo>
                  <a:pt x="2615704" y="1887689"/>
                </a:lnTo>
                <a:lnTo>
                  <a:pt x="2639466" y="1856676"/>
                </a:lnTo>
                <a:lnTo>
                  <a:pt x="2651074" y="1841030"/>
                </a:lnTo>
                <a:close/>
              </a:path>
              <a:path w="3046730" h="2683510">
                <a:moveTo>
                  <a:pt x="2838170" y="1531302"/>
                </a:moveTo>
                <a:lnTo>
                  <a:pt x="2452979" y="1146111"/>
                </a:lnTo>
                <a:lnTo>
                  <a:pt x="1306868" y="0"/>
                </a:lnTo>
                <a:lnTo>
                  <a:pt x="934313" y="0"/>
                </a:lnTo>
                <a:lnTo>
                  <a:pt x="2080488" y="1146111"/>
                </a:lnTo>
                <a:lnTo>
                  <a:pt x="2702179" y="1767916"/>
                </a:lnTo>
                <a:lnTo>
                  <a:pt x="2730271" y="1724660"/>
                </a:lnTo>
                <a:lnTo>
                  <a:pt x="2752775" y="1688172"/>
                </a:lnTo>
                <a:lnTo>
                  <a:pt x="2778620" y="1643964"/>
                </a:lnTo>
                <a:lnTo>
                  <a:pt x="2803360" y="1599272"/>
                </a:lnTo>
                <a:lnTo>
                  <a:pt x="2826893" y="1554099"/>
                </a:lnTo>
                <a:lnTo>
                  <a:pt x="2838170" y="1531302"/>
                </a:lnTo>
                <a:close/>
              </a:path>
              <a:path w="3046730" h="2683510">
                <a:moveTo>
                  <a:pt x="2960535" y="39408"/>
                </a:moveTo>
                <a:lnTo>
                  <a:pt x="2948216" y="0"/>
                </a:lnTo>
                <a:lnTo>
                  <a:pt x="2921127" y="0"/>
                </a:lnTo>
                <a:lnTo>
                  <a:pt x="2960535" y="39408"/>
                </a:lnTo>
                <a:close/>
              </a:path>
              <a:path w="3046730" h="2683510">
                <a:moveTo>
                  <a:pt x="2974162" y="1170609"/>
                </a:moveTo>
                <a:lnTo>
                  <a:pt x="1803552" y="0"/>
                </a:lnTo>
                <a:lnTo>
                  <a:pt x="1430997" y="0"/>
                </a:lnTo>
                <a:lnTo>
                  <a:pt x="2877337" y="1446403"/>
                </a:lnTo>
                <a:lnTo>
                  <a:pt x="2891663" y="1412582"/>
                </a:lnTo>
                <a:lnTo>
                  <a:pt x="2918396" y="1344295"/>
                </a:lnTo>
                <a:lnTo>
                  <a:pt x="2933814" y="1301242"/>
                </a:lnTo>
                <a:lnTo>
                  <a:pt x="2947555" y="1259941"/>
                </a:lnTo>
                <a:lnTo>
                  <a:pt x="2961716" y="1213713"/>
                </a:lnTo>
                <a:lnTo>
                  <a:pt x="2964345" y="1205064"/>
                </a:lnTo>
                <a:lnTo>
                  <a:pt x="2965653" y="1200619"/>
                </a:lnTo>
                <a:lnTo>
                  <a:pt x="2967812" y="1193126"/>
                </a:lnTo>
                <a:lnTo>
                  <a:pt x="2972079" y="1178102"/>
                </a:lnTo>
                <a:lnTo>
                  <a:pt x="2974162" y="1170609"/>
                </a:lnTo>
                <a:close/>
              </a:path>
              <a:path w="3046730" h="2683510">
                <a:moveTo>
                  <a:pt x="3043212" y="742975"/>
                </a:moveTo>
                <a:lnTo>
                  <a:pt x="2300236" y="0"/>
                </a:lnTo>
                <a:lnTo>
                  <a:pt x="1927656" y="0"/>
                </a:lnTo>
                <a:lnTo>
                  <a:pt x="2998660" y="1070902"/>
                </a:lnTo>
                <a:lnTo>
                  <a:pt x="3002991" y="1050645"/>
                </a:lnTo>
                <a:lnTo>
                  <a:pt x="3011043" y="1009954"/>
                </a:lnTo>
                <a:lnTo>
                  <a:pt x="3018231" y="969111"/>
                </a:lnTo>
                <a:lnTo>
                  <a:pt x="3024657" y="928204"/>
                </a:lnTo>
                <a:lnTo>
                  <a:pt x="3030258" y="887133"/>
                </a:lnTo>
                <a:lnTo>
                  <a:pt x="3034995" y="846023"/>
                </a:lnTo>
                <a:lnTo>
                  <a:pt x="3038894" y="804875"/>
                </a:lnTo>
                <a:lnTo>
                  <a:pt x="3041954" y="763612"/>
                </a:lnTo>
                <a:lnTo>
                  <a:pt x="3043212" y="742975"/>
                </a:lnTo>
                <a:close/>
              </a:path>
              <a:path w="3046730" h="2683510">
                <a:moveTo>
                  <a:pt x="3046488" y="622046"/>
                </a:moveTo>
                <a:lnTo>
                  <a:pt x="3045625" y="569658"/>
                </a:lnTo>
                <a:lnTo>
                  <a:pt x="3043428" y="517309"/>
                </a:lnTo>
                <a:lnTo>
                  <a:pt x="3039922" y="465035"/>
                </a:lnTo>
                <a:lnTo>
                  <a:pt x="3035084" y="412864"/>
                </a:lnTo>
                <a:lnTo>
                  <a:pt x="3028924" y="360819"/>
                </a:lnTo>
                <a:lnTo>
                  <a:pt x="3021457" y="308914"/>
                </a:lnTo>
                <a:lnTo>
                  <a:pt x="3012719" y="257149"/>
                </a:lnTo>
                <a:lnTo>
                  <a:pt x="3002597" y="205676"/>
                </a:lnTo>
                <a:lnTo>
                  <a:pt x="2796921" y="0"/>
                </a:lnTo>
                <a:lnTo>
                  <a:pt x="2424442" y="0"/>
                </a:lnTo>
                <a:lnTo>
                  <a:pt x="3046488" y="622046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648220" y="284949"/>
            <a:ext cx="3095625" cy="3099435"/>
          </a:xfrm>
          <a:custGeom>
            <a:avLst/>
            <a:gdLst/>
            <a:ahLst/>
            <a:cxnLst/>
            <a:rect l="l" t="t" r="r" b="b"/>
            <a:pathLst>
              <a:path w="3095625" h="3099435">
                <a:moveTo>
                  <a:pt x="1128979" y="3041548"/>
                </a:moveTo>
                <a:lnTo>
                  <a:pt x="57645" y="1970189"/>
                </a:lnTo>
                <a:lnTo>
                  <a:pt x="72402" y="2019388"/>
                </a:lnTo>
                <a:lnTo>
                  <a:pt x="88734" y="2067877"/>
                </a:lnTo>
                <a:lnTo>
                  <a:pt x="106591" y="2115642"/>
                </a:lnTo>
                <a:lnTo>
                  <a:pt x="125907" y="2162657"/>
                </a:lnTo>
                <a:lnTo>
                  <a:pt x="936510" y="2973273"/>
                </a:lnTo>
                <a:lnTo>
                  <a:pt x="983551" y="2992628"/>
                </a:lnTo>
                <a:lnTo>
                  <a:pt x="1031316" y="3010484"/>
                </a:lnTo>
                <a:lnTo>
                  <a:pt x="1079792" y="3026803"/>
                </a:lnTo>
                <a:lnTo>
                  <a:pt x="1128979" y="3041548"/>
                </a:lnTo>
                <a:close/>
              </a:path>
              <a:path w="3095625" h="3099435">
                <a:moveTo>
                  <a:pt x="1678203" y="3093961"/>
                </a:moveTo>
                <a:lnTo>
                  <a:pt x="5245" y="1421003"/>
                </a:lnTo>
                <a:lnTo>
                  <a:pt x="3073" y="1450555"/>
                </a:lnTo>
                <a:lnTo>
                  <a:pt x="1498" y="1480235"/>
                </a:lnTo>
                <a:lnTo>
                  <a:pt x="469" y="1510055"/>
                </a:lnTo>
                <a:lnTo>
                  <a:pt x="0" y="1539963"/>
                </a:lnTo>
                <a:lnTo>
                  <a:pt x="1559229" y="3099193"/>
                </a:lnTo>
                <a:lnTo>
                  <a:pt x="1589151" y="3098736"/>
                </a:lnTo>
                <a:lnTo>
                  <a:pt x="1618957" y="3097707"/>
                </a:lnTo>
                <a:lnTo>
                  <a:pt x="1648650" y="3096107"/>
                </a:lnTo>
                <a:lnTo>
                  <a:pt x="1678203" y="3093961"/>
                </a:lnTo>
                <a:close/>
              </a:path>
              <a:path w="3095625" h="3099435">
                <a:moveTo>
                  <a:pt x="2085136" y="3004235"/>
                </a:moveTo>
                <a:lnTo>
                  <a:pt x="94996" y="1014095"/>
                </a:lnTo>
                <a:lnTo>
                  <a:pt x="86715" y="1037158"/>
                </a:lnTo>
                <a:lnTo>
                  <a:pt x="78790" y="1060386"/>
                </a:lnTo>
                <a:lnTo>
                  <a:pt x="71247" y="1083792"/>
                </a:lnTo>
                <a:lnTo>
                  <a:pt x="64071" y="1107376"/>
                </a:lnTo>
                <a:lnTo>
                  <a:pt x="1991855" y="3035160"/>
                </a:lnTo>
                <a:lnTo>
                  <a:pt x="2015375" y="3027984"/>
                </a:lnTo>
                <a:lnTo>
                  <a:pt x="2038794" y="3020441"/>
                </a:lnTo>
                <a:lnTo>
                  <a:pt x="2062048" y="3012529"/>
                </a:lnTo>
                <a:lnTo>
                  <a:pt x="2085136" y="3004235"/>
                </a:lnTo>
                <a:close/>
              </a:path>
              <a:path w="3095625" h="3099435">
                <a:moveTo>
                  <a:pt x="2413724" y="2836087"/>
                </a:moveTo>
                <a:lnTo>
                  <a:pt x="263080" y="685444"/>
                </a:lnTo>
                <a:lnTo>
                  <a:pt x="250647" y="704202"/>
                </a:lnTo>
                <a:lnTo>
                  <a:pt x="238506" y="723163"/>
                </a:lnTo>
                <a:lnTo>
                  <a:pt x="226618" y="742276"/>
                </a:lnTo>
                <a:lnTo>
                  <a:pt x="214998" y="761568"/>
                </a:lnTo>
                <a:lnTo>
                  <a:pt x="2337600" y="2884170"/>
                </a:lnTo>
                <a:lnTo>
                  <a:pt x="2356891" y="2872511"/>
                </a:lnTo>
                <a:lnTo>
                  <a:pt x="2376005" y="2860649"/>
                </a:lnTo>
                <a:lnTo>
                  <a:pt x="2394966" y="2848508"/>
                </a:lnTo>
                <a:lnTo>
                  <a:pt x="2413724" y="2836087"/>
                </a:lnTo>
                <a:close/>
              </a:path>
              <a:path w="3095625" h="3099435">
                <a:moveTo>
                  <a:pt x="2681782" y="2607526"/>
                </a:moveTo>
                <a:lnTo>
                  <a:pt x="491705" y="417449"/>
                </a:lnTo>
                <a:lnTo>
                  <a:pt x="475767" y="432498"/>
                </a:lnTo>
                <a:lnTo>
                  <a:pt x="460019" y="447789"/>
                </a:lnTo>
                <a:lnTo>
                  <a:pt x="444487" y="463308"/>
                </a:lnTo>
                <a:lnTo>
                  <a:pt x="429209" y="479031"/>
                </a:lnTo>
                <a:lnTo>
                  <a:pt x="2620213" y="2670022"/>
                </a:lnTo>
                <a:lnTo>
                  <a:pt x="2635923" y="2654757"/>
                </a:lnTo>
                <a:lnTo>
                  <a:pt x="2651442" y="2639225"/>
                </a:lnTo>
                <a:lnTo>
                  <a:pt x="2666733" y="2623477"/>
                </a:lnTo>
                <a:lnTo>
                  <a:pt x="2681782" y="2607526"/>
                </a:lnTo>
                <a:close/>
              </a:path>
              <a:path w="3095625" h="3099435">
                <a:moveTo>
                  <a:pt x="2893250" y="2322195"/>
                </a:moveTo>
                <a:lnTo>
                  <a:pt x="777062" y="206006"/>
                </a:lnTo>
                <a:lnTo>
                  <a:pt x="757529" y="217462"/>
                </a:lnTo>
                <a:lnTo>
                  <a:pt x="738238" y="229184"/>
                </a:lnTo>
                <a:lnTo>
                  <a:pt x="719150" y="241185"/>
                </a:lnTo>
                <a:lnTo>
                  <a:pt x="700290" y="253441"/>
                </a:lnTo>
                <a:lnTo>
                  <a:pt x="2845816" y="2398966"/>
                </a:lnTo>
                <a:lnTo>
                  <a:pt x="2858071" y="2380094"/>
                </a:lnTo>
                <a:lnTo>
                  <a:pt x="2870073" y="2360993"/>
                </a:lnTo>
                <a:lnTo>
                  <a:pt x="2881807" y="2341689"/>
                </a:lnTo>
                <a:lnTo>
                  <a:pt x="2893250" y="2322195"/>
                </a:lnTo>
                <a:close/>
              </a:path>
              <a:path w="3095625" h="3099435">
                <a:moveTo>
                  <a:pt x="3031071" y="1094117"/>
                </a:moveTo>
                <a:lnTo>
                  <a:pt x="3014078" y="1042250"/>
                </a:lnTo>
                <a:lnTo>
                  <a:pt x="2995358" y="991196"/>
                </a:lnTo>
                <a:lnTo>
                  <a:pt x="2974937" y="940993"/>
                </a:lnTo>
                <a:lnTo>
                  <a:pt x="2952864" y="891705"/>
                </a:lnTo>
                <a:lnTo>
                  <a:pt x="2207501" y="146342"/>
                </a:lnTo>
                <a:lnTo>
                  <a:pt x="2158212" y="124244"/>
                </a:lnTo>
                <a:lnTo>
                  <a:pt x="2108009" y="103797"/>
                </a:lnTo>
                <a:lnTo>
                  <a:pt x="2056955" y="85064"/>
                </a:lnTo>
                <a:lnTo>
                  <a:pt x="2005088" y="68135"/>
                </a:lnTo>
                <a:lnTo>
                  <a:pt x="3031071" y="1094117"/>
                </a:lnTo>
                <a:close/>
              </a:path>
              <a:path w="3095625" h="3099435">
                <a:moveTo>
                  <a:pt x="3040646" y="1972957"/>
                </a:moveTo>
                <a:lnTo>
                  <a:pt x="1126223" y="58534"/>
                </a:lnTo>
                <a:lnTo>
                  <a:pt x="1102436" y="65506"/>
                </a:lnTo>
                <a:lnTo>
                  <a:pt x="1078839" y="72847"/>
                </a:lnTo>
                <a:lnTo>
                  <a:pt x="1055420" y="80543"/>
                </a:lnTo>
                <a:lnTo>
                  <a:pt x="1032154" y="88544"/>
                </a:lnTo>
                <a:lnTo>
                  <a:pt x="3010636" y="2067026"/>
                </a:lnTo>
                <a:lnTo>
                  <a:pt x="3018637" y="2043734"/>
                </a:lnTo>
                <a:lnTo>
                  <a:pt x="3026333" y="2020303"/>
                </a:lnTo>
                <a:lnTo>
                  <a:pt x="3033674" y="1996706"/>
                </a:lnTo>
                <a:lnTo>
                  <a:pt x="3040646" y="1972957"/>
                </a:lnTo>
                <a:close/>
              </a:path>
              <a:path w="3095625" h="3099435">
                <a:moveTo>
                  <a:pt x="3095460" y="1531112"/>
                </a:moveTo>
                <a:lnTo>
                  <a:pt x="1564601" y="266"/>
                </a:lnTo>
                <a:lnTo>
                  <a:pt x="1554518" y="0"/>
                </a:lnTo>
                <a:lnTo>
                  <a:pt x="1549539" y="0"/>
                </a:lnTo>
                <a:lnTo>
                  <a:pt x="1522958" y="241"/>
                </a:lnTo>
                <a:lnTo>
                  <a:pt x="1496491" y="952"/>
                </a:lnTo>
                <a:lnTo>
                  <a:pt x="1470152" y="2108"/>
                </a:lnTo>
                <a:lnTo>
                  <a:pt x="1443939" y="3670"/>
                </a:lnTo>
                <a:lnTo>
                  <a:pt x="3095460" y="1655191"/>
                </a:lnTo>
                <a:lnTo>
                  <a:pt x="3095460" y="1531112"/>
                </a:lnTo>
                <a:close/>
              </a:path>
            </a:pathLst>
          </a:custGeom>
          <a:solidFill>
            <a:srgbClr val="FBBE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5394508" y="6784707"/>
            <a:ext cx="2893695" cy="3502660"/>
          </a:xfrm>
          <a:custGeom>
            <a:avLst/>
            <a:gdLst/>
            <a:ahLst/>
            <a:cxnLst/>
            <a:rect l="l" t="t" r="r" b="b"/>
            <a:pathLst>
              <a:path w="2893694" h="3502659">
                <a:moveTo>
                  <a:pt x="999363" y="3502291"/>
                </a:moveTo>
                <a:lnTo>
                  <a:pt x="171513" y="2876943"/>
                </a:lnTo>
                <a:lnTo>
                  <a:pt x="191211" y="2920796"/>
                </a:lnTo>
                <a:lnTo>
                  <a:pt x="211963" y="2964243"/>
                </a:lnTo>
                <a:lnTo>
                  <a:pt x="233756" y="3007245"/>
                </a:lnTo>
                <a:lnTo>
                  <a:pt x="256603" y="3049790"/>
                </a:lnTo>
                <a:lnTo>
                  <a:pt x="280492" y="3091853"/>
                </a:lnTo>
                <a:lnTo>
                  <a:pt x="305435" y="3133420"/>
                </a:lnTo>
                <a:lnTo>
                  <a:pt x="331406" y="3174479"/>
                </a:lnTo>
                <a:lnTo>
                  <a:pt x="358419" y="3214992"/>
                </a:lnTo>
                <a:lnTo>
                  <a:pt x="386461" y="3254959"/>
                </a:lnTo>
                <a:lnTo>
                  <a:pt x="415544" y="3294342"/>
                </a:lnTo>
                <a:lnTo>
                  <a:pt x="445643" y="3333127"/>
                </a:lnTo>
                <a:lnTo>
                  <a:pt x="476783" y="3371304"/>
                </a:lnTo>
                <a:lnTo>
                  <a:pt x="508914" y="3408845"/>
                </a:lnTo>
                <a:lnTo>
                  <a:pt x="542086" y="3445726"/>
                </a:lnTo>
                <a:lnTo>
                  <a:pt x="576275" y="3481921"/>
                </a:lnTo>
                <a:lnTo>
                  <a:pt x="596480" y="3502291"/>
                </a:lnTo>
                <a:lnTo>
                  <a:pt x="999363" y="3502291"/>
                </a:lnTo>
                <a:close/>
              </a:path>
              <a:path w="2893694" h="3502659">
                <a:moveTo>
                  <a:pt x="1581962" y="3502291"/>
                </a:moveTo>
                <a:lnTo>
                  <a:pt x="729259" y="2858236"/>
                </a:lnTo>
                <a:lnTo>
                  <a:pt x="402615" y="2611412"/>
                </a:lnTo>
                <a:lnTo>
                  <a:pt x="17322" y="2320391"/>
                </a:lnTo>
                <a:lnTo>
                  <a:pt x="23660" y="2365019"/>
                </a:lnTo>
                <a:lnTo>
                  <a:pt x="31000" y="2409456"/>
                </a:lnTo>
                <a:lnTo>
                  <a:pt x="39293" y="2453716"/>
                </a:lnTo>
                <a:lnTo>
                  <a:pt x="48501" y="2497798"/>
                </a:lnTo>
                <a:lnTo>
                  <a:pt x="57086" y="2535478"/>
                </a:lnTo>
                <a:lnTo>
                  <a:pt x="66382" y="2572956"/>
                </a:lnTo>
                <a:lnTo>
                  <a:pt x="76441" y="2610294"/>
                </a:lnTo>
                <a:lnTo>
                  <a:pt x="87198" y="2647442"/>
                </a:lnTo>
                <a:lnTo>
                  <a:pt x="98653" y="2684386"/>
                </a:lnTo>
                <a:lnTo>
                  <a:pt x="110832" y="2721140"/>
                </a:lnTo>
                <a:lnTo>
                  <a:pt x="1145032" y="3502291"/>
                </a:lnTo>
                <a:lnTo>
                  <a:pt x="1581962" y="3502291"/>
                </a:lnTo>
                <a:close/>
              </a:path>
              <a:path w="2893694" h="3502659">
                <a:moveTo>
                  <a:pt x="2164791" y="3502291"/>
                </a:moveTo>
                <a:lnTo>
                  <a:pt x="263258" y="2066010"/>
                </a:lnTo>
                <a:lnTo>
                  <a:pt x="7835" y="1873161"/>
                </a:lnTo>
                <a:lnTo>
                  <a:pt x="5372" y="1903920"/>
                </a:lnTo>
                <a:lnTo>
                  <a:pt x="3365" y="1934692"/>
                </a:lnTo>
                <a:lnTo>
                  <a:pt x="1816" y="1965477"/>
                </a:lnTo>
                <a:lnTo>
                  <a:pt x="723" y="1996249"/>
                </a:lnTo>
                <a:lnTo>
                  <a:pt x="0" y="2037295"/>
                </a:lnTo>
                <a:lnTo>
                  <a:pt x="76" y="2078355"/>
                </a:lnTo>
                <a:lnTo>
                  <a:pt x="977" y="2119401"/>
                </a:lnTo>
                <a:lnTo>
                  <a:pt x="2705" y="2160409"/>
                </a:lnTo>
                <a:lnTo>
                  <a:pt x="5232" y="2201329"/>
                </a:lnTo>
                <a:lnTo>
                  <a:pt x="1727631" y="3502291"/>
                </a:lnTo>
                <a:lnTo>
                  <a:pt x="2164791" y="3502291"/>
                </a:lnTo>
                <a:close/>
              </a:path>
              <a:path w="2893694" h="3502659">
                <a:moveTo>
                  <a:pt x="2747505" y="3502291"/>
                </a:moveTo>
                <a:lnTo>
                  <a:pt x="79324" y="1487055"/>
                </a:lnTo>
                <a:lnTo>
                  <a:pt x="64922" y="1539925"/>
                </a:lnTo>
                <a:lnTo>
                  <a:pt x="51981" y="1593075"/>
                </a:lnTo>
                <a:lnTo>
                  <a:pt x="40474" y="1646440"/>
                </a:lnTo>
                <a:lnTo>
                  <a:pt x="30429" y="1699806"/>
                </a:lnTo>
                <a:lnTo>
                  <a:pt x="30403" y="1699971"/>
                </a:lnTo>
                <a:lnTo>
                  <a:pt x="24549" y="1735836"/>
                </a:lnTo>
                <a:lnTo>
                  <a:pt x="19253" y="1771675"/>
                </a:lnTo>
                <a:lnTo>
                  <a:pt x="2310485" y="3502291"/>
                </a:lnTo>
                <a:lnTo>
                  <a:pt x="2747505" y="3502291"/>
                </a:lnTo>
                <a:close/>
              </a:path>
              <a:path w="2893694" h="3502659">
                <a:moveTo>
                  <a:pt x="2893479" y="3172383"/>
                </a:moveTo>
                <a:lnTo>
                  <a:pt x="211264" y="1146454"/>
                </a:lnTo>
                <a:lnTo>
                  <a:pt x="203733" y="1161872"/>
                </a:lnTo>
                <a:lnTo>
                  <a:pt x="192684" y="1185125"/>
                </a:lnTo>
                <a:lnTo>
                  <a:pt x="172961" y="1228483"/>
                </a:lnTo>
                <a:lnTo>
                  <a:pt x="155752" y="1268831"/>
                </a:lnTo>
                <a:lnTo>
                  <a:pt x="136804" y="1316151"/>
                </a:lnTo>
                <a:lnTo>
                  <a:pt x="116636" y="1370545"/>
                </a:lnTo>
                <a:lnTo>
                  <a:pt x="107175" y="1397889"/>
                </a:lnTo>
                <a:lnTo>
                  <a:pt x="2893326" y="3502291"/>
                </a:lnTo>
                <a:lnTo>
                  <a:pt x="2893479" y="3502291"/>
                </a:lnTo>
                <a:lnTo>
                  <a:pt x="2893479" y="3172383"/>
                </a:lnTo>
                <a:close/>
              </a:path>
              <a:path w="2893694" h="3502659">
                <a:moveTo>
                  <a:pt x="2893479" y="2732252"/>
                </a:moveTo>
                <a:lnTo>
                  <a:pt x="797242" y="1148918"/>
                </a:lnTo>
                <a:lnTo>
                  <a:pt x="394271" y="844473"/>
                </a:lnTo>
                <a:lnTo>
                  <a:pt x="389712" y="850811"/>
                </a:lnTo>
                <a:lnTo>
                  <a:pt x="349542" y="908621"/>
                </a:lnTo>
                <a:lnTo>
                  <a:pt x="323748" y="947750"/>
                </a:lnTo>
                <a:lnTo>
                  <a:pt x="298945" y="987259"/>
                </a:lnTo>
                <a:lnTo>
                  <a:pt x="275158" y="1027150"/>
                </a:lnTo>
                <a:lnTo>
                  <a:pt x="252399" y="1067435"/>
                </a:lnTo>
                <a:lnTo>
                  <a:pt x="2893479" y="3062338"/>
                </a:lnTo>
                <a:lnTo>
                  <a:pt x="2893479" y="2732252"/>
                </a:lnTo>
                <a:close/>
              </a:path>
              <a:path w="2893694" h="3502659">
                <a:moveTo>
                  <a:pt x="2893479" y="2292045"/>
                </a:moveTo>
                <a:lnTo>
                  <a:pt x="624878" y="578586"/>
                </a:lnTo>
                <a:lnTo>
                  <a:pt x="610971" y="592251"/>
                </a:lnTo>
                <a:lnTo>
                  <a:pt x="597217" y="606094"/>
                </a:lnTo>
                <a:lnTo>
                  <a:pt x="569925" y="634136"/>
                </a:lnTo>
                <a:lnTo>
                  <a:pt x="541324" y="664832"/>
                </a:lnTo>
                <a:lnTo>
                  <a:pt x="513219" y="696137"/>
                </a:lnTo>
                <a:lnTo>
                  <a:pt x="479907" y="734885"/>
                </a:lnTo>
                <a:lnTo>
                  <a:pt x="447408" y="774496"/>
                </a:lnTo>
                <a:lnTo>
                  <a:pt x="606209" y="894486"/>
                </a:lnTo>
                <a:lnTo>
                  <a:pt x="2893479" y="2622207"/>
                </a:lnTo>
                <a:lnTo>
                  <a:pt x="2893479" y="2292045"/>
                </a:lnTo>
                <a:close/>
              </a:path>
              <a:path w="2893694" h="3502659">
                <a:moveTo>
                  <a:pt x="2893479" y="1851888"/>
                </a:moveTo>
                <a:lnTo>
                  <a:pt x="1340472" y="678789"/>
                </a:lnTo>
                <a:lnTo>
                  <a:pt x="905814" y="350532"/>
                </a:lnTo>
                <a:lnTo>
                  <a:pt x="863955" y="379463"/>
                </a:lnTo>
                <a:lnTo>
                  <a:pt x="822769" y="409600"/>
                </a:lnTo>
                <a:lnTo>
                  <a:pt x="782269" y="440766"/>
                </a:lnTo>
                <a:lnTo>
                  <a:pt x="742315" y="473062"/>
                </a:lnTo>
                <a:lnTo>
                  <a:pt x="703160" y="506514"/>
                </a:lnTo>
                <a:lnTo>
                  <a:pt x="690232" y="517893"/>
                </a:lnTo>
                <a:lnTo>
                  <a:pt x="1391907" y="1047775"/>
                </a:lnTo>
                <a:lnTo>
                  <a:pt x="2893479" y="2182025"/>
                </a:lnTo>
                <a:lnTo>
                  <a:pt x="2893479" y="1851888"/>
                </a:lnTo>
                <a:close/>
              </a:path>
              <a:path w="2893694" h="3502659">
                <a:moveTo>
                  <a:pt x="2893479" y="971600"/>
                </a:moveTo>
                <a:lnTo>
                  <a:pt x="1658277" y="38620"/>
                </a:lnTo>
                <a:lnTo>
                  <a:pt x="1638020" y="42710"/>
                </a:lnTo>
                <a:lnTo>
                  <a:pt x="1617776" y="46977"/>
                </a:lnTo>
                <a:lnTo>
                  <a:pt x="1577378" y="56108"/>
                </a:lnTo>
                <a:lnTo>
                  <a:pt x="1537360" y="66052"/>
                </a:lnTo>
                <a:lnTo>
                  <a:pt x="1497304" y="76860"/>
                </a:lnTo>
                <a:lnTo>
                  <a:pt x="1457540" y="88430"/>
                </a:lnTo>
                <a:lnTo>
                  <a:pt x="1417993" y="100812"/>
                </a:lnTo>
                <a:lnTo>
                  <a:pt x="1378661" y="114033"/>
                </a:lnTo>
                <a:lnTo>
                  <a:pt x="1339634" y="128016"/>
                </a:lnTo>
                <a:lnTo>
                  <a:pt x="2893479" y="1301737"/>
                </a:lnTo>
                <a:lnTo>
                  <a:pt x="2893479" y="971600"/>
                </a:lnTo>
                <a:close/>
              </a:path>
              <a:path w="2893694" h="3502659">
                <a:moveTo>
                  <a:pt x="2893479" y="531469"/>
                </a:moveTo>
                <a:lnTo>
                  <a:pt x="2196046" y="4673"/>
                </a:lnTo>
                <a:lnTo>
                  <a:pt x="2143671" y="1752"/>
                </a:lnTo>
                <a:lnTo>
                  <a:pt x="2091182" y="241"/>
                </a:lnTo>
                <a:lnTo>
                  <a:pt x="2038756" y="0"/>
                </a:lnTo>
                <a:lnTo>
                  <a:pt x="1986356" y="1092"/>
                </a:lnTo>
                <a:lnTo>
                  <a:pt x="1934006" y="3505"/>
                </a:lnTo>
                <a:lnTo>
                  <a:pt x="1881759" y="7239"/>
                </a:lnTo>
                <a:lnTo>
                  <a:pt x="1829612" y="12306"/>
                </a:lnTo>
                <a:lnTo>
                  <a:pt x="1777593" y="18681"/>
                </a:lnTo>
                <a:lnTo>
                  <a:pt x="2893479" y="861542"/>
                </a:lnTo>
                <a:lnTo>
                  <a:pt x="2893479" y="531469"/>
                </a:lnTo>
                <a:close/>
              </a:path>
              <a:path w="2893694" h="3502659">
                <a:moveTo>
                  <a:pt x="2893479" y="178536"/>
                </a:moveTo>
                <a:lnTo>
                  <a:pt x="2842234" y="156565"/>
                </a:lnTo>
                <a:lnTo>
                  <a:pt x="2771902" y="128892"/>
                </a:lnTo>
                <a:lnTo>
                  <a:pt x="2722118" y="111036"/>
                </a:lnTo>
                <a:lnTo>
                  <a:pt x="2672029" y="94513"/>
                </a:lnTo>
                <a:lnTo>
                  <a:pt x="2621661" y="79336"/>
                </a:lnTo>
                <a:lnTo>
                  <a:pt x="2571038" y="65481"/>
                </a:lnTo>
                <a:lnTo>
                  <a:pt x="2520188" y="52959"/>
                </a:lnTo>
                <a:lnTo>
                  <a:pt x="2469134" y="41757"/>
                </a:lnTo>
                <a:lnTo>
                  <a:pt x="2417902" y="31902"/>
                </a:lnTo>
                <a:lnTo>
                  <a:pt x="2366518" y="23368"/>
                </a:lnTo>
                <a:lnTo>
                  <a:pt x="2893479" y="421398"/>
                </a:lnTo>
                <a:lnTo>
                  <a:pt x="2893479" y="178536"/>
                </a:lnTo>
                <a:close/>
              </a:path>
              <a:path w="2893694" h="3502659">
                <a:moveTo>
                  <a:pt x="2893491" y="1411732"/>
                </a:moveTo>
                <a:lnTo>
                  <a:pt x="1244269" y="166039"/>
                </a:lnTo>
                <a:lnTo>
                  <a:pt x="1237145" y="169138"/>
                </a:lnTo>
                <a:lnTo>
                  <a:pt x="1222844" y="175450"/>
                </a:lnTo>
                <a:lnTo>
                  <a:pt x="1215732" y="178612"/>
                </a:lnTo>
                <a:lnTo>
                  <a:pt x="1211503" y="180530"/>
                </a:lnTo>
                <a:lnTo>
                  <a:pt x="1203299" y="184315"/>
                </a:lnTo>
                <a:lnTo>
                  <a:pt x="1188656" y="190995"/>
                </a:lnTo>
                <a:lnTo>
                  <a:pt x="1144943" y="211759"/>
                </a:lnTo>
                <a:lnTo>
                  <a:pt x="1079944" y="245262"/>
                </a:lnTo>
                <a:lnTo>
                  <a:pt x="1016012" y="281152"/>
                </a:lnTo>
                <a:lnTo>
                  <a:pt x="984491" y="300012"/>
                </a:lnTo>
                <a:lnTo>
                  <a:pt x="1429512" y="636155"/>
                </a:lnTo>
                <a:lnTo>
                  <a:pt x="2893491" y="1741855"/>
                </a:lnTo>
                <a:lnTo>
                  <a:pt x="2893491" y="1411732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4541069" y="6274739"/>
            <a:ext cx="3093085" cy="3072765"/>
          </a:xfrm>
          <a:custGeom>
            <a:avLst/>
            <a:gdLst/>
            <a:ahLst/>
            <a:cxnLst/>
            <a:rect l="l" t="t" r="r" b="b"/>
            <a:pathLst>
              <a:path w="3093084" h="3072765">
                <a:moveTo>
                  <a:pt x="1336725" y="3072307"/>
                </a:moveTo>
                <a:lnTo>
                  <a:pt x="127736" y="2159139"/>
                </a:lnTo>
                <a:lnTo>
                  <a:pt x="149123" y="2205812"/>
                </a:lnTo>
                <a:lnTo>
                  <a:pt x="171983" y="2251583"/>
                </a:lnTo>
                <a:lnTo>
                  <a:pt x="196253" y="2296426"/>
                </a:lnTo>
                <a:lnTo>
                  <a:pt x="221919" y="2340343"/>
                </a:lnTo>
                <a:lnTo>
                  <a:pt x="1136675" y="3031274"/>
                </a:lnTo>
                <a:lnTo>
                  <a:pt x="1185913" y="3043923"/>
                </a:lnTo>
                <a:lnTo>
                  <a:pt x="1235684" y="3055010"/>
                </a:lnTo>
                <a:lnTo>
                  <a:pt x="1285963" y="3064484"/>
                </a:lnTo>
                <a:lnTo>
                  <a:pt x="1336725" y="3072307"/>
                </a:lnTo>
                <a:close/>
              </a:path>
              <a:path w="3093084" h="3072765">
                <a:moveTo>
                  <a:pt x="1887893" y="3048393"/>
                </a:moveTo>
                <a:lnTo>
                  <a:pt x="0" y="1622412"/>
                </a:lnTo>
                <a:lnTo>
                  <a:pt x="1943" y="1651977"/>
                </a:lnTo>
                <a:lnTo>
                  <a:pt x="4457" y="1681607"/>
                </a:lnTo>
                <a:lnTo>
                  <a:pt x="7556" y="1711274"/>
                </a:lnTo>
                <a:lnTo>
                  <a:pt x="11239" y="1740966"/>
                </a:lnTo>
                <a:lnTo>
                  <a:pt x="1770786" y="3070009"/>
                </a:lnTo>
                <a:lnTo>
                  <a:pt x="1800352" y="3065411"/>
                </a:lnTo>
                <a:lnTo>
                  <a:pt x="1829739" y="3060281"/>
                </a:lnTo>
                <a:lnTo>
                  <a:pt x="1858924" y="3054616"/>
                </a:lnTo>
                <a:lnTo>
                  <a:pt x="1887893" y="3048393"/>
                </a:lnTo>
                <a:close/>
              </a:path>
              <a:path w="3093084" h="3072765">
                <a:moveTo>
                  <a:pt x="2278519" y="2903334"/>
                </a:moveTo>
                <a:lnTo>
                  <a:pt x="32677" y="1206995"/>
                </a:lnTo>
                <a:lnTo>
                  <a:pt x="27647" y="1230998"/>
                </a:lnTo>
                <a:lnTo>
                  <a:pt x="23025" y="1255128"/>
                </a:lnTo>
                <a:lnTo>
                  <a:pt x="18783" y="1279359"/>
                </a:lnTo>
                <a:lnTo>
                  <a:pt x="14922" y="1303655"/>
                </a:lnTo>
                <a:lnTo>
                  <a:pt x="2190394" y="2946831"/>
                </a:lnTo>
                <a:lnTo>
                  <a:pt x="2212759" y="2936468"/>
                </a:lnTo>
                <a:lnTo>
                  <a:pt x="2234895" y="2925762"/>
                </a:lnTo>
                <a:lnTo>
                  <a:pt x="2256815" y="2914713"/>
                </a:lnTo>
                <a:lnTo>
                  <a:pt x="2278519" y="2903334"/>
                </a:lnTo>
                <a:close/>
              </a:path>
              <a:path w="3093084" h="3072765">
                <a:moveTo>
                  <a:pt x="2580817" y="2691473"/>
                </a:moveTo>
                <a:lnTo>
                  <a:pt x="153860" y="858329"/>
                </a:lnTo>
                <a:lnTo>
                  <a:pt x="144145" y="878636"/>
                </a:lnTo>
                <a:lnTo>
                  <a:pt x="134734" y="899071"/>
                </a:lnTo>
                <a:lnTo>
                  <a:pt x="125628" y="919657"/>
                </a:lnTo>
                <a:lnTo>
                  <a:pt x="116789" y="940358"/>
                </a:lnTo>
                <a:lnTo>
                  <a:pt x="2512060" y="2749600"/>
                </a:lnTo>
                <a:lnTo>
                  <a:pt x="2529548" y="2735427"/>
                </a:lnTo>
                <a:lnTo>
                  <a:pt x="2546845" y="2721025"/>
                </a:lnTo>
                <a:lnTo>
                  <a:pt x="2563939" y="2706382"/>
                </a:lnTo>
                <a:lnTo>
                  <a:pt x="2580817" y="2691473"/>
                </a:lnTo>
                <a:close/>
              </a:path>
              <a:path w="3093084" h="3072765">
                <a:moveTo>
                  <a:pt x="2814675" y="2428036"/>
                </a:moveTo>
                <a:lnTo>
                  <a:pt x="343217" y="561289"/>
                </a:lnTo>
                <a:lnTo>
                  <a:pt x="329501" y="578396"/>
                </a:lnTo>
                <a:lnTo>
                  <a:pt x="316014" y="595718"/>
                </a:lnTo>
                <a:lnTo>
                  <a:pt x="302780" y="613219"/>
                </a:lnTo>
                <a:lnTo>
                  <a:pt x="289801" y="630897"/>
                </a:lnTo>
                <a:lnTo>
                  <a:pt x="2762313" y="2498433"/>
                </a:lnTo>
                <a:lnTo>
                  <a:pt x="2775775" y="2481135"/>
                </a:lnTo>
                <a:lnTo>
                  <a:pt x="2788996" y="2463622"/>
                </a:lnTo>
                <a:lnTo>
                  <a:pt x="2801963" y="2445905"/>
                </a:lnTo>
                <a:lnTo>
                  <a:pt x="2814675" y="2428036"/>
                </a:lnTo>
                <a:close/>
              </a:path>
              <a:path w="3093084" h="3072765">
                <a:moveTo>
                  <a:pt x="2951721" y="880935"/>
                </a:moveTo>
                <a:lnTo>
                  <a:pt x="2927781" y="831888"/>
                </a:lnTo>
                <a:lnTo>
                  <a:pt x="2902178" y="783907"/>
                </a:lnTo>
                <a:lnTo>
                  <a:pt x="2875000" y="737019"/>
                </a:lnTo>
                <a:lnTo>
                  <a:pt x="2846311" y="691248"/>
                </a:lnTo>
                <a:lnTo>
                  <a:pt x="2005190" y="55930"/>
                </a:lnTo>
                <a:lnTo>
                  <a:pt x="1953323" y="40868"/>
                </a:lnTo>
                <a:lnTo>
                  <a:pt x="1900783" y="27571"/>
                </a:lnTo>
                <a:lnTo>
                  <a:pt x="1847634" y="16078"/>
                </a:lnTo>
                <a:lnTo>
                  <a:pt x="1793913" y="6400"/>
                </a:lnTo>
                <a:lnTo>
                  <a:pt x="2951721" y="880935"/>
                </a:lnTo>
                <a:close/>
              </a:path>
              <a:path w="3093084" h="3072765">
                <a:moveTo>
                  <a:pt x="2984690" y="2116226"/>
                </a:moveTo>
                <a:lnTo>
                  <a:pt x="596620" y="312458"/>
                </a:lnTo>
                <a:lnTo>
                  <a:pt x="578904" y="326478"/>
                </a:lnTo>
                <a:lnTo>
                  <a:pt x="561403" y="340766"/>
                </a:lnTo>
                <a:lnTo>
                  <a:pt x="544131" y="355282"/>
                </a:lnTo>
                <a:lnTo>
                  <a:pt x="527075" y="370039"/>
                </a:lnTo>
                <a:lnTo>
                  <a:pt x="2948317" y="2198814"/>
                </a:lnTo>
                <a:lnTo>
                  <a:pt x="2957855" y="2178443"/>
                </a:lnTo>
                <a:lnTo>
                  <a:pt x="2967101" y="2157882"/>
                </a:lnTo>
                <a:lnTo>
                  <a:pt x="2976054" y="2137156"/>
                </a:lnTo>
                <a:lnTo>
                  <a:pt x="2984690" y="2116226"/>
                </a:lnTo>
                <a:close/>
              </a:path>
              <a:path w="3093084" h="3072765">
                <a:moveTo>
                  <a:pt x="3082556" y="1750047"/>
                </a:moveTo>
                <a:lnTo>
                  <a:pt x="922172" y="118262"/>
                </a:lnTo>
                <a:lnTo>
                  <a:pt x="899617" y="128447"/>
                </a:lnTo>
                <a:lnTo>
                  <a:pt x="877265" y="138976"/>
                </a:lnTo>
                <a:lnTo>
                  <a:pt x="855116" y="149821"/>
                </a:lnTo>
                <a:lnTo>
                  <a:pt x="833145" y="160959"/>
                </a:lnTo>
                <a:lnTo>
                  <a:pt x="3065818" y="1847367"/>
                </a:lnTo>
                <a:lnTo>
                  <a:pt x="3070542" y="1823212"/>
                </a:lnTo>
                <a:lnTo>
                  <a:pt x="3074911" y="1798955"/>
                </a:lnTo>
                <a:lnTo>
                  <a:pt x="3078924" y="1774571"/>
                </a:lnTo>
                <a:lnTo>
                  <a:pt x="3082556" y="1750047"/>
                </a:lnTo>
                <a:close/>
              </a:path>
              <a:path w="3093084" h="3072765">
                <a:moveTo>
                  <a:pt x="3093034" y="1427810"/>
                </a:moveTo>
                <a:lnTo>
                  <a:pt x="3088475" y="1375384"/>
                </a:lnTo>
                <a:lnTo>
                  <a:pt x="3082086" y="1322705"/>
                </a:lnTo>
                <a:lnTo>
                  <a:pt x="1348282" y="0"/>
                </a:lnTo>
                <a:lnTo>
                  <a:pt x="1339367" y="1003"/>
                </a:lnTo>
                <a:lnTo>
                  <a:pt x="1280922" y="10083"/>
                </a:lnTo>
                <a:lnTo>
                  <a:pt x="1229245" y="20027"/>
                </a:lnTo>
                <a:lnTo>
                  <a:pt x="3093034" y="1427810"/>
                </a:lnTo>
                <a:close/>
              </a:path>
            </a:pathLst>
          </a:custGeom>
          <a:solidFill>
            <a:srgbClr val="FBBE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300" b="1" i="0">
                <a:solidFill>
                  <a:srgbClr val="F9BF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A182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198167" y="3082859"/>
            <a:ext cx="9891664" cy="27324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300" b="1" i="0">
                <a:solidFill>
                  <a:srgbClr val="F9BF40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16000" y="5124821"/>
            <a:ext cx="16256000" cy="3774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508527" y="1811717"/>
            <a:ext cx="600710" cy="598170"/>
          </a:xfrm>
          <a:custGeom>
            <a:avLst/>
            <a:gdLst/>
            <a:ahLst/>
            <a:cxnLst/>
            <a:rect l="l" t="t" r="r" b="b"/>
            <a:pathLst>
              <a:path w="600709" h="598169">
                <a:moveTo>
                  <a:pt x="300266" y="597988"/>
                </a:moveTo>
                <a:lnTo>
                  <a:pt x="251558" y="594075"/>
                </a:lnTo>
                <a:lnTo>
                  <a:pt x="205353" y="582747"/>
                </a:lnTo>
                <a:lnTo>
                  <a:pt x="162270" y="564618"/>
                </a:lnTo>
                <a:lnTo>
                  <a:pt x="122926" y="540304"/>
                </a:lnTo>
                <a:lnTo>
                  <a:pt x="87940" y="510420"/>
                </a:lnTo>
                <a:lnTo>
                  <a:pt x="57929" y="475582"/>
                </a:lnTo>
                <a:lnTo>
                  <a:pt x="33512" y="436405"/>
                </a:lnTo>
                <a:lnTo>
                  <a:pt x="15306" y="393505"/>
                </a:lnTo>
                <a:lnTo>
                  <a:pt x="3929" y="347496"/>
                </a:lnTo>
                <a:lnTo>
                  <a:pt x="0" y="298994"/>
                </a:lnTo>
                <a:lnTo>
                  <a:pt x="3929" y="250492"/>
                </a:lnTo>
                <a:lnTo>
                  <a:pt x="15306" y="204483"/>
                </a:lnTo>
                <a:lnTo>
                  <a:pt x="33512" y="161583"/>
                </a:lnTo>
                <a:lnTo>
                  <a:pt x="57929" y="122406"/>
                </a:lnTo>
                <a:lnTo>
                  <a:pt x="87940" y="87568"/>
                </a:lnTo>
                <a:lnTo>
                  <a:pt x="122926" y="57684"/>
                </a:lnTo>
                <a:lnTo>
                  <a:pt x="162270" y="33370"/>
                </a:lnTo>
                <a:lnTo>
                  <a:pt x="205353" y="15241"/>
                </a:lnTo>
                <a:lnTo>
                  <a:pt x="251558" y="3912"/>
                </a:lnTo>
                <a:lnTo>
                  <a:pt x="300266" y="0"/>
                </a:lnTo>
                <a:lnTo>
                  <a:pt x="348974" y="3912"/>
                </a:lnTo>
                <a:lnTo>
                  <a:pt x="395179" y="15241"/>
                </a:lnTo>
                <a:lnTo>
                  <a:pt x="438262" y="33370"/>
                </a:lnTo>
                <a:lnTo>
                  <a:pt x="477606" y="57684"/>
                </a:lnTo>
                <a:lnTo>
                  <a:pt x="512592" y="87568"/>
                </a:lnTo>
                <a:lnTo>
                  <a:pt x="542603" y="122406"/>
                </a:lnTo>
                <a:lnTo>
                  <a:pt x="567020" y="161583"/>
                </a:lnTo>
                <a:lnTo>
                  <a:pt x="585227" y="204483"/>
                </a:lnTo>
                <a:lnTo>
                  <a:pt x="596603" y="250492"/>
                </a:lnTo>
                <a:lnTo>
                  <a:pt x="600533" y="298994"/>
                </a:lnTo>
                <a:lnTo>
                  <a:pt x="596603" y="347496"/>
                </a:lnTo>
                <a:lnTo>
                  <a:pt x="585227" y="393505"/>
                </a:lnTo>
                <a:lnTo>
                  <a:pt x="567020" y="436405"/>
                </a:lnTo>
                <a:lnTo>
                  <a:pt x="542603" y="475582"/>
                </a:lnTo>
                <a:lnTo>
                  <a:pt x="512592" y="510420"/>
                </a:lnTo>
                <a:lnTo>
                  <a:pt x="477606" y="540304"/>
                </a:lnTo>
                <a:lnTo>
                  <a:pt x="438262" y="564618"/>
                </a:lnTo>
                <a:lnTo>
                  <a:pt x="395179" y="582747"/>
                </a:lnTo>
                <a:lnTo>
                  <a:pt x="348975" y="594075"/>
                </a:lnTo>
                <a:lnTo>
                  <a:pt x="300266" y="597988"/>
                </a:lnTo>
                <a:close/>
              </a:path>
            </a:pathLst>
          </a:custGeom>
          <a:solidFill>
            <a:srgbClr val="FBBE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841587" y="1811717"/>
            <a:ext cx="934085" cy="598170"/>
            <a:chOff x="8841587" y="1811717"/>
            <a:chExt cx="934085" cy="598170"/>
          </a:xfrm>
        </p:grpSpPr>
        <p:sp>
          <p:nvSpPr>
            <p:cNvPr id="4" name="object 4"/>
            <p:cNvSpPr/>
            <p:nvPr/>
          </p:nvSpPr>
          <p:spPr>
            <a:xfrm>
              <a:off x="9174818" y="1811717"/>
              <a:ext cx="600710" cy="598170"/>
            </a:xfrm>
            <a:custGeom>
              <a:avLst/>
              <a:gdLst/>
              <a:ahLst/>
              <a:cxnLst/>
              <a:rect l="l" t="t" r="r" b="b"/>
              <a:pathLst>
                <a:path w="600709" h="598169">
                  <a:moveTo>
                    <a:pt x="300266" y="597988"/>
                  </a:moveTo>
                  <a:lnTo>
                    <a:pt x="251558" y="594075"/>
                  </a:lnTo>
                  <a:lnTo>
                    <a:pt x="205353" y="582747"/>
                  </a:lnTo>
                  <a:lnTo>
                    <a:pt x="162270" y="564618"/>
                  </a:lnTo>
                  <a:lnTo>
                    <a:pt x="122926" y="540304"/>
                  </a:lnTo>
                  <a:lnTo>
                    <a:pt x="87940" y="510420"/>
                  </a:lnTo>
                  <a:lnTo>
                    <a:pt x="57929" y="475582"/>
                  </a:lnTo>
                  <a:lnTo>
                    <a:pt x="33512" y="436405"/>
                  </a:lnTo>
                  <a:lnTo>
                    <a:pt x="15306" y="393505"/>
                  </a:lnTo>
                  <a:lnTo>
                    <a:pt x="3929" y="347496"/>
                  </a:lnTo>
                  <a:lnTo>
                    <a:pt x="0" y="298994"/>
                  </a:lnTo>
                  <a:lnTo>
                    <a:pt x="3929" y="250492"/>
                  </a:lnTo>
                  <a:lnTo>
                    <a:pt x="15306" y="204483"/>
                  </a:lnTo>
                  <a:lnTo>
                    <a:pt x="33512" y="161583"/>
                  </a:lnTo>
                  <a:lnTo>
                    <a:pt x="57929" y="122406"/>
                  </a:lnTo>
                  <a:lnTo>
                    <a:pt x="87940" y="87568"/>
                  </a:lnTo>
                  <a:lnTo>
                    <a:pt x="122926" y="57684"/>
                  </a:lnTo>
                  <a:lnTo>
                    <a:pt x="162270" y="33370"/>
                  </a:lnTo>
                  <a:lnTo>
                    <a:pt x="205353" y="15241"/>
                  </a:lnTo>
                  <a:lnTo>
                    <a:pt x="251558" y="3912"/>
                  </a:lnTo>
                  <a:lnTo>
                    <a:pt x="300266" y="0"/>
                  </a:lnTo>
                  <a:lnTo>
                    <a:pt x="348974" y="3912"/>
                  </a:lnTo>
                  <a:lnTo>
                    <a:pt x="395179" y="15241"/>
                  </a:lnTo>
                  <a:lnTo>
                    <a:pt x="438262" y="33370"/>
                  </a:lnTo>
                  <a:lnTo>
                    <a:pt x="477606" y="57684"/>
                  </a:lnTo>
                  <a:lnTo>
                    <a:pt x="512592" y="87568"/>
                  </a:lnTo>
                  <a:lnTo>
                    <a:pt x="542603" y="122406"/>
                  </a:lnTo>
                  <a:lnTo>
                    <a:pt x="567020" y="161583"/>
                  </a:lnTo>
                  <a:lnTo>
                    <a:pt x="585226" y="204483"/>
                  </a:lnTo>
                  <a:lnTo>
                    <a:pt x="596603" y="250492"/>
                  </a:lnTo>
                  <a:lnTo>
                    <a:pt x="600533" y="298994"/>
                  </a:lnTo>
                  <a:lnTo>
                    <a:pt x="596603" y="347496"/>
                  </a:lnTo>
                  <a:lnTo>
                    <a:pt x="585226" y="393505"/>
                  </a:lnTo>
                  <a:lnTo>
                    <a:pt x="567020" y="436405"/>
                  </a:lnTo>
                  <a:lnTo>
                    <a:pt x="542603" y="475582"/>
                  </a:lnTo>
                  <a:lnTo>
                    <a:pt x="512592" y="510420"/>
                  </a:lnTo>
                  <a:lnTo>
                    <a:pt x="477606" y="540304"/>
                  </a:lnTo>
                  <a:lnTo>
                    <a:pt x="438262" y="564618"/>
                  </a:lnTo>
                  <a:lnTo>
                    <a:pt x="395179" y="582747"/>
                  </a:lnTo>
                  <a:lnTo>
                    <a:pt x="348974" y="594075"/>
                  </a:lnTo>
                  <a:lnTo>
                    <a:pt x="300266" y="597988"/>
                  </a:lnTo>
                  <a:close/>
                </a:path>
              </a:pathLst>
            </a:custGeom>
            <a:solidFill>
              <a:srgbClr val="5353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841587" y="1811717"/>
              <a:ext cx="600710" cy="598170"/>
            </a:xfrm>
            <a:custGeom>
              <a:avLst/>
              <a:gdLst/>
              <a:ahLst/>
              <a:cxnLst/>
              <a:rect l="l" t="t" r="r" b="b"/>
              <a:pathLst>
                <a:path w="600709" h="598169">
                  <a:moveTo>
                    <a:pt x="300437" y="0"/>
                  </a:moveTo>
                  <a:close/>
                </a:path>
                <a:path w="600709" h="598169">
                  <a:moveTo>
                    <a:pt x="300437" y="597988"/>
                  </a:moveTo>
                  <a:lnTo>
                    <a:pt x="251724" y="594075"/>
                  </a:lnTo>
                  <a:lnTo>
                    <a:pt x="205506" y="582747"/>
                  </a:lnTo>
                  <a:lnTo>
                    <a:pt x="162404" y="564618"/>
                  </a:lnTo>
                  <a:lnTo>
                    <a:pt x="123037" y="540304"/>
                  </a:lnTo>
                  <a:lnTo>
                    <a:pt x="88026" y="510420"/>
                  </a:lnTo>
                  <a:lnTo>
                    <a:pt x="57990" y="475582"/>
                  </a:lnTo>
                  <a:lnTo>
                    <a:pt x="33549" y="436405"/>
                  </a:lnTo>
                  <a:lnTo>
                    <a:pt x="15324" y="393505"/>
                  </a:lnTo>
                  <a:lnTo>
                    <a:pt x="3934" y="347496"/>
                  </a:lnTo>
                  <a:lnTo>
                    <a:pt x="0" y="298994"/>
                  </a:lnTo>
                  <a:lnTo>
                    <a:pt x="3934" y="250492"/>
                  </a:lnTo>
                  <a:lnTo>
                    <a:pt x="15324" y="204483"/>
                  </a:lnTo>
                  <a:lnTo>
                    <a:pt x="33549" y="161583"/>
                  </a:lnTo>
                  <a:lnTo>
                    <a:pt x="57990" y="122406"/>
                  </a:lnTo>
                  <a:lnTo>
                    <a:pt x="88026" y="87568"/>
                  </a:lnTo>
                  <a:lnTo>
                    <a:pt x="123037" y="57684"/>
                  </a:lnTo>
                  <a:lnTo>
                    <a:pt x="162404" y="33370"/>
                  </a:lnTo>
                  <a:lnTo>
                    <a:pt x="205506" y="15241"/>
                  </a:lnTo>
                  <a:lnTo>
                    <a:pt x="251724" y="3912"/>
                  </a:lnTo>
                  <a:lnTo>
                    <a:pt x="300437" y="0"/>
                  </a:lnTo>
                  <a:lnTo>
                    <a:pt x="349145" y="3912"/>
                  </a:lnTo>
                  <a:lnTo>
                    <a:pt x="395350" y="15241"/>
                  </a:lnTo>
                  <a:lnTo>
                    <a:pt x="438433" y="33370"/>
                  </a:lnTo>
                  <a:lnTo>
                    <a:pt x="477777" y="57684"/>
                  </a:lnTo>
                  <a:lnTo>
                    <a:pt x="512763" y="87568"/>
                  </a:lnTo>
                  <a:lnTo>
                    <a:pt x="542774" y="122406"/>
                  </a:lnTo>
                  <a:lnTo>
                    <a:pt x="567191" y="161583"/>
                  </a:lnTo>
                  <a:lnTo>
                    <a:pt x="585397" y="204483"/>
                  </a:lnTo>
                  <a:lnTo>
                    <a:pt x="596774" y="250492"/>
                  </a:lnTo>
                  <a:lnTo>
                    <a:pt x="600704" y="298994"/>
                  </a:lnTo>
                  <a:lnTo>
                    <a:pt x="596774" y="347496"/>
                  </a:lnTo>
                  <a:lnTo>
                    <a:pt x="585397" y="393505"/>
                  </a:lnTo>
                  <a:lnTo>
                    <a:pt x="567191" y="436405"/>
                  </a:lnTo>
                  <a:lnTo>
                    <a:pt x="542774" y="475582"/>
                  </a:lnTo>
                  <a:lnTo>
                    <a:pt x="512763" y="510420"/>
                  </a:lnTo>
                  <a:lnTo>
                    <a:pt x="477777" y="540304"/>
                  </a:lnTo>
                  <a:lnTo>
                    <a:pt x="438433" y="564618"/>
                  </a:lnTo>
                  <a:lnTo>
                    <a:pt x="395350" y="582747"/>
                  </a:lnTo>
                  <a:lnTo>
                    <a:pt x="349145" y="594075"/>
                  </a:lnTo>
                  <a:lnTo>
                    <a:pt x="300437" y="59798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841587" y="1861889"/>
              <a:ext cx="267970" cy="497840"/>
            </a:xfrm>
            <a:custGeom>
              <a:avLst/>
              <a:gdLst/>
              <a:ahLst/>
              <a:cxnLst/>
              <a:rect l="l" t="t" r="r" b="b"/>
              <a:pathLst>
                <a:path w="267970" h="497839">
                  <a:moveTo>
                    <a:pt x="133736" y="497643"/>
                  </a:moveTo>
                  <a:lnTo>
                    <a:pt x="95837" y="467815"/>
                  </a:lnTo>
                  <a:lnTo>
                    <a:pt x="63234" y="432378"/>
                  </a:lnTo>
                  <a:lnTo>
                    <a:pt x="36636" y="392047"/>
                  </a:lnTo>
                  <a:lnTo>
                    <a:pt x="16757" y="347535"/>
                  </a:lnTo>
                  <a:lnTo>
                    <a:pt x="4307" y="299555"/>
                  </a:lnTo>
                  <a:lnTo>
                    <a:pt x="0" y="248821"/>
                  </a:lnTo>
                  <a:lnTo>
                    <a:pt x="4307" y="198087"/>
                  </a:lnTo>
                  <a:lnTo>
                    <a:pt x="16757" y="150108"/>
                  </a:lnTo>
                  <a:lnTo>
                    <a:pt x="36636" y="105596"/>
                  </a:lnTo>
                  <a:lnTo>
                    <a:pt x="63234" y="65265"/>
                  </a:lnTo>
                  <a:lnTo>
                    <a:pt x="95837" y="29828"/>
                  </a:lnTo>
                  <a:lnTo>
                    <a:pt x="133736" y="0"/>
                  </a:lnTo>
                  <a:lnTo>
                    <a:pt x="171635" y="29828"/>
                  </a:lnTo>
                  <a:lnTo>
                    <a:pt x="204239" y="65265"/>
                  </a:lnTo>
                  <a:lnTo>
                    <a:pt x="230836" y="105596"/>
                  </a:lnTo>
                  <a:lnTo>
                    <a:pt x="250715" y="150108"/>
                  </a:lnTo>
                  <a:lnTo>
                    <a:pt x="263165" y="198087"/>
                  </a:lnTo>
                  <a:lnTo>
                    <a:pt x="267473" y="248821"/>
                  </a:lnTo>
                  <a:lnTo>
                    <a:pt x="263165" y="299555"/>
                  </a:lnTo>
                  <a:lnTo>
                    <a:pt x="250715" y="347535"/>
                  </a:lnTo>
                  <a:lnTo>
                    <a:pt x="230836" y="392047"/>
                  </a:lnTo>
                  <a:lnTo>
                    <a:pt x="204239" y="432378"/>
                  </a:lnTo>
                  <a:lnTo>
                    <a:pt x="171635" y="467815"/>
                  </a:lnTo>
                  <a:lnTo>
                    <a:pt x="133736" y="497643"/>
                  </a:lnTo>
                  <a:close/>
                </a:path>
              </a:pathLst>
            </a:custGeom>
            <a:solidFill>
              <a:srgbClr val="FBBE00">
                <a:alpha val="4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174818" y="1861889"/>
              <a:ext cx="267970" cy="497840"/>
            </a:xfrm>
            <a:custGeom>
              <a:avLst/>
              <a:gdLst/>
              <a:ahLst/>
              <a:cxnLst/>
              <a:rect l="l" t="t" r="r" b="b"/>
              <a:pathLst>
                <a:path w="267970" h="497839">
                  <a:moveTo>
                    <a:pt x="133736" y="0"/>
                  </a:moveTo>
                  <a:close/>
                </a:path>
                <a:path w="267970" h="497839">
                  <a:moveTo>
                    <a:pt x="133736" y="497643"/>
                  </a:moveTo>
                  <a:lnTo>
                    <a:pt x="95837" y="467815"/>
                  </a:lnTo>
                  <a:lnTo>
                    <a:pt x="63233" y="432378"/>
                  </a:lnTo>
                  <a:lnTo>
                    <a:pt x="36636" y="392047"/>
                  </a:lnTo>
                  <a:lnTo>
                    <a:pt x="16757" y="347535"/>
                  </a:lnTo>
                  <a:lnTo>
                    <a:pt x="4307" y="299555"/>
                  </a:lnTo>
                  <a:lnTo>
                    <a:pt x="0" y="248821"/>
                  </a:lnTo>
                  <a:lnTo>
                    <a:pt x="4307" y="198087"/>
                  </a:lnTo>
                  <a:lnTo>
                    <a:pt x="16757" y="150108"/>
                  </a:lnTo>
                  <a:lnTo>
                    <a:pt x="36636" y="105596"/>
                  </a:lnTo>
                  <a:lnTo>
                    <a:pt x="63234" y="65265"/>
                  </a:lnTo>
                  <a:lnTo>
                    <a:pt x="95837" y="29828"/>
                  </a:lnTo>
                  <a:lnTo>
                    <a:pt x="133736" y="0"/>
                  </a:lnTo>
                  <a:lnTo>
                    <a:pt x="171635" y="29828"/>
                  </a:lnTo>
                  <a:lnTo>
                    <a:pt x="204238" y="65265"/>
                  </a:lnTo>
                  <a:lnTo>
                    <a:pt x="230836" y="105596"/>
                  </a:lnTo>
                  <a:lnTo>
                    <a:pt x="250715" y="150108"/>
                  </a:lnTo>
                  <a:lnTo>
                    <a:pt x="263165" y="198087"/>
                  </a:lnTo>
                  <a:lnTo>
                    <a:pt x="267473" y="248821"/>
                  </a:lnTo>
                  <a:lnTo>
                    <a:pt x="263165" y="299555"/>
                  </a:lnTo>
                  <a:lnTo>
                    <a:pt x="250715" y="347535"/>
                  </a:lnTo>
                  <a:lnTo>
                    <a:pt x="230836" y="392047"/>
                  </a:lnTo>
                  <a:lnTo>
                    <a:pt x="204239" y="432378"/>
                  </a:lnTo>
                  <a:lnTo>
                    <a:pt x="171635" y="467815"/>
                  </a:lnTo>
                  <a:lnTo>
                    <a:pt x="133736" y="497643"/>
                  </a:lnTo>
                  <a:close/>
                </a:path>
              </a:pathLst>
            </a:custGeom>
            <a:solidFill>
              <a:srgbClr val="535353">
                <a:alpha val="4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15553221" y="11"/>
            <a:ext cx="1616075" cy="1446530"/>
          </a:xfrm>
          <a:custGeom>
            <a:avLst/>
            <a:gdLst/>
            <a:ahLst/>
            <a:cxnLst/>
            <a:rect l="l" t="t" r="r" b="b"/>
            <a:pathLst>
              <a:path w="1616075" h="1446530">
                <a:moveTo>
                  <a:pt x="125361" y="0"/>
                </a:moveTo>
                <a:lnTo>
                  <a:pt x="98272" y="0"/>
                </a:lnTo>
                <a:lnTo>
                  <a:pt x="85940" y="39408"/>
                </a:lnTo>
                <a:lnTo>
                  <a:pt x="125361" y="0"/>
                </a:lnTo>
                <a:close/>
              </a:path>
              <a:path w="1616075" h="1446530">
                <a:moveTo>
                  <a:pt x="622046" y="0"/>
                </a:moveTo>
                <a:lnTo>
                  <a:pt x="249567" y="0"/>
                </a:lnTo>
                <a:lnTo>
                  <a:pt x="43891" y="205676"/>
                </a:lnTo>
                <a:lnTo>
                  <a:pt x="33769" y="257149"/>
                </a:lnTo>
                <a:lnTo>
                  <a:pt x="25019" y="308914"/>
                </a:lnTo>
                <a:lnTo>
                  <a:pt x="17551" y="360819"/>
                </a:lnTo>
                <a:lnTo>
                  <a:pt x="11404" y="412864"/>
                </a:lnTo>
                <a:lnTo>
                  <a:pt x="6565" y="465035"/>
                </a:lnTo>
                <a:lnTo>
                  <a:pt x="3048" y="517309"/>
                </a:lnTo>
                <a:lnTo>
                  <a:pt x="863" y="569658"/>
                </a:lnTo>
                <a:lnTo>
                  <a:pt x="0" y="622046"/>
                </a:lnTo>
                <a:lnTo>
                  <a:pt x="622046" y="0"/>
                </a:lnTo>
                <a:close/>
              </a:path>
              <a:path w="1616075" h="1446530">
                <a:moveTo>
                  <a:pt x="1118819" y="0"/>
                </a:moveTo>
                <a:lnTo>
                  <a:pt x="746252" y="0"/>
                </a:lnTo>
                <a:lnTo>
                  <a:pt x="3276" y="742975"/>
                </a:lnTo>
                <a:lnTo>
                  <a:pt x="5956" y="784237"/>
                </a:lnTo>
                <a:lnTo>
                  <a:pt x="9436" y="825512"/>
                </a:lnTo>
                <a:lnTo>
                  <a:pt x="13754" y="866521"/>
                </a:lnTo>
                <a:lnTo>
                  <a:pt x="18935" y="907694"/>
                </a:lnTo>
                <a:lnTo>
                  <a:pt x="24892" y="948664"/>
                </a:lnTo>
                <a:lnTo>
                  <a:pt x="31699" y="989545"/>
                </a:lnTo>
                <a:lnTo>
                  <a:pt x="39370" y="1030325"/>
                </a:lnTo>
                <a:lnTo>
                  <a:pt x="47815" y="1070902"/>
                </a:lnTo>
                <a:lnTo>
                  <a:pt x="1118819" y="0"/>
                </a:lnTo>
                <a:close/>
              </a:path>
              <a:path w="1616075" h="1446530">
                <a:moveTo>
                  <a:pt x="1615478" y="0"/>
                </a:moveTo>
                <a:lnTo>
                  <a:pt x="1242936" y="0"/>
                </a:lnTo>
                <a:lnTo>
                  <a:pt x="72313" y="1170609"/>
                </a:lnTo>
                <a:lnTo>
                  <a:pt x="84759" y="1213713"/>
                </a:lnTo>
                <a:lnTo>
                  <a:pt x="89357" y="1229144"/>
                </a:lnTo>
                <a:lnTo>
                  <a:pt x="103898" y="1275295"/>
                </a:lnTo>
                <a:lnTo>
                  <a:pt x="128092" y="1344295"/>
                </a:lnTo>
                <a:lnTo>
                  <a:pt x="154813" y="1412582"/>
                </a:lnTo>
                <a:lnTo>
                  <a:pt x="169138" y="1446403"/>
                </a:lnTo>
                <a:lnTo>
                  <a:pt x="1615478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14852284" y="0"/>
            <a:ext cx="3435985" cy="3384550"/>
            <a:chOff x="14852284" y="0"/>
            <a:chExt cx="3435985" cy="3384550"/>
          </a:xfrm>
        </p:grpSpPr>
        <p:sp>
          <p:nvSpPr>
            <p:cNvPr id="10" name="object 10"/>
            <p:cNvSpPr/>
            <p:nvPr/>
          </p:nvSpPr>
          <p:spPr>
            <a:xfrm>
              <a:off x="15761538" y="11"/>
              <a:ext cx="2526665" cy="2683510"/>
            </a:xfrm>
            <a:custGeom>
              <a:avLst/>
              <a:gdLst/>
              <a:ahLst/>
              <a:cxnLst/>
              <a:rect l="l" t="t" r="r" b="b"/>
              <a:pathLst>
                <a:path w="2526665" h="2683510">
                  <a:moveTo>
                    <a:pt x="1903857" y="0"/>
                  </a:moveTo>
                  <a:lnTo>
                    <a:pt x="1531302" y="0"/>
                  </a:lnTo>
                  <a:lnTo>
                    <a:pt x="385114" y="1146111"/>
                  </a:lnTo>
                  <a:lnTo>
                    <a:pt x="0" y="1531302"/>
                  </a:lnTo>
                  <a:lnTo>
                    <a:pt x="22872" y="1576743"/>
                  </a:lnTo>
                  <a:lnTo>
                    <a:pt x="47028" y="1621701"/>
                  </a:lnTo>
                  <a:lnTo>
                    <a:pt x="72313" y="1666113"/>
                  </a:lnTo>
                  <a:lnTo>
                    <a:pt x="98780" y="1710143"/>
                  </a:lnTo>
                  <a:lnTo>
                    <a:pt x="126517" y="1753552"/>
                  </a:lnTo>
                  <a:lnTo>
                    <a:pt x="135991" y="1767916"/>
                  </a:lnTo>
                  <a:lnTo>
                    <a:pt x="757682" y="1146111"/>
                  </a:lnTo>
                  <a:lnTo>
                    <a:pt x="1903857" y="0"/>
                  </a:lnTo>
                  <a:close/>
                </a:path>
                <a:path w="2526665" h="2683510">
                  <a:moveTo>
                    <a:pt x="2400604" y="0"/>
                  </a:moveTo>
                  <a:lnTo>
                    <a:pt x="2028037" y="0"/>
                  </a:lnTo>
                  <a:lnTo>
                    <a:pt x="187083" y="1841030"/>
                  </a:lnTo>
                  <a:lnTo>
                    <a:pt x="210502" y="1872221"/>
                  </a:lnTo>
                  <a:lnTo>
                    <a:pt x="234518" y="1903133"/>
                  </a:lnTo>
                  <a:lnTo>
                    <a:pt x="260972" y="1935683"/>
                  </a:lnTo>
                  <a:lnTo>
                    <a:pt x="288099" y="1967852"/>
                  </a:lnTo>
                  <a:lnTo>
                    <a:pt x="321868" y="2006193"/>
                  </a:lnTo>
                  <a:lnTo>
                    <a:pt x="356628" y="2043836"/>
                  </a:lnTo>
                  <a:lnTo>
                    <a:pt x="497382" y="1903133"/>
                  </a:lnTo>
                  <a:lnTo>
                    <a:pt x="2400604" y="0"/>
                  </a:lnTo>
                  <a:close/>
                </a:path>
                <a:path w="2526665" h="2683510">
                  <a:moveTo>
                    <a:pt x="2526461" y="2481745"/>
                  </a:moveTo>
                  <a:lnTo>
                    <a:pt x="2400846" y="2607348"/>
                  </a:lnTo>
                  <a:lnTo>
                    <a:pt x="2447010" y="2593898"/>
                  </a:lnTo>
                  <a:lnTo>
                    <a:pt x="2492895" y="2579344"/>
                  </a:lnTo>
                  <a:lnTo>
                    <a:pt x="2526461" y="2567825"/>
                  </a:lnTo>
                  <a:lnTo>
                    <a:pt x="2526461" y="2481745"/>
                  </a:lnTo>
                  <a:close/>
                </a:path>
                <a:path w="2526665" h="2683510">
                  <a:moveTo>
                    <a:pt x="2526461" y="1985213"/>
                  </a:moveTo>
                  <a:lnTo>
                    <a:pt x="2459317" y="2052358"/>
                  </a:lnTo>
                  <a:lnTo>
                    <a:pt x="2169769" y="2341803"/>
                  </a:lnTo>
                  <a:lnTo>
                    <a:pt x="1828330" y="2683230"/>
                  </a:lnTo>
                  <a:lnTo>
                    <a:pt x="1873415" y="2683103"/>
                  </a:lnTo>
                  <a:lnTo>
                    <a:pt x="1918449" y="2681986"/>
                  </a:lnTo>
                  <a:lnTo>
                    <a:pt x="1963420" y="2679877"/>
                  </a:lnTo>
                  <a:lnTo>
                    <a:pt x="2008352" y="2676829"/>
                  </a:lnTo>
                  <a:lnTo>
                    <a:pt x="2046859" y="2673540"/>
                  </a:lnTo>
                  <a:lnTo>
                    <a:pt x="2085263" y="2669514"/>
                  </a:lnTo>
                  <a:lnTo>
                    <a:pt x="2123630" y="2664701"/>
                  </a:lnTo>
                  <a:lnTo>
                    <a:pt x="2161908" y="2659176"/>
                  </a:lnTo>
                  <a:lnTo>
                    <a:pt x="2200084" y="2652928"/>
                  </a:lnTo>
                  <a:lnTo>
                    <a:pt x="2238159" y="2645943"/>
                  </a:lnTo>
                  <a:lnTo>
                    <a:pt x="2526461" y="2357640"/>
                  </a:lnTo>
                  <a:lnTo>
                    <a:pt x="2526461" y="1985213"/>
                  </a:lnTo>
                  <a:close/>
                </a:path>
                <a:path w="2526665" h="2683510">
                  <a:moveTo>
                    <a:pt x="2526461" y="1488427"/>
                  </a:moveTo>
                  <a:lnTo>
                    <a:pt x="1610347" y="2404529"/>
                  </a:lnTo>
                  <a:lnTo>
                    <a:pt x="1384084" y="2630881"/>
                  </a:lnTo>
                  <a:lnTo>
                    <a:pt x="1414195" y="2637574"/>
                  </a:lnTo>
                  <a:lnTo>
                    <a:pt x="1474673" y="2649588"/>
                  </a:lnTo>
                  <a:lnTo>
                    <a:pt x="1545564" y="2661310"/>
                  </a:lnTo>
                  <a:lnTo>
                    <a:pt x="1586242" y="2666885"/>
                  </a:lnTo>
                  <a:lnTo>
                    <a:pt x="1627022" y="2671661"/>
                  </a:lnTo>
                  <a:lnTo>
                    <a:pt x="1667865" y="2675610"/>
                  </a:lnTo>
                  <a:lnTo>
                    <a:pt x="1708746" y="2678760"/>
                  </a:lnTo>
                  <a:lnTo>
                    <a:pt x="2526461" y="1861045"/>
                  </a:lnTo>
                  <a:lnTo>
                    <a:pt x="2526461" y="1488427"/>
                  </a:lnTo>
                  <a:close/>
                </a:path>
                <a:path w="2526665" h="2683510">
                  <a:moveTo>
                    <a:pt x="2526461" y="991781"/>
                  </a:moveTo>
                  <a:lnTo>
                    <a:pt x="1011542" y="2506776"/>
                  </a:lnTo>
                  <a:lnTo>
                    <a:pt x="1061910" y="2528328"/>
                  </a:lnTo>
                  <a:lnTo>
                    <a:pt x="1112761" y="2548496"/>
                  </a:lnTo>
                  <a:lnTo>
                    <a:pt x="1164031" y="2567254"/>
                  </a:lnTo>
                  <a:lnTo>
                    <a:pt x="1215504" y="2584577"/>
                  </a:lnTo>
                  <a:lnTo>
                    <a:pt x="1215656" y="2584627"/>
                  </a:lnTo>
                  <a:lnTo>
                    <a:pt x="1250365" y="2595372"/>
                  </a:lnTo>
                  <a:lnTo>
                    <a:pt x="1285138" y="2605557"/>
                  </a:lnTo>
                  <a:lnTo>
                    <a:pt x="2526461" y="1364246"/>
                  </a:lnTo>
                  <a:lnTo>
                    <a:pt x="2526461" y="991781"/>
                  </a:lnTo>
                  <a:close/>
                </a:path>
                <a:path w="2526665" h="2683510">
                  <a:moveTo>
                    <a:pt x="2526461" y="494982"/>
                  </a:moveTo>
                  <a:lnTo>
                    <a:pt x="1058214" y="1963127"/>
                  </a:lnTo>
                  <a:lnTo>
                    <a:pt x="692416" y="2329078"/>
                  </a:lnTo>
                  <a:lnTo>
                    <a:pt x="699516" y="2333891"/>
                  </a:lnTo>
                  <a:lnTo>
                    <a:pt x="735330" y="2357475"/>
                  </a:lnTo>
                  <a:lnTo>
                    <a:pt x="768375" y="2378341"/>
                  </a:lnTo>
                  <a:lnTo>
                    <a:pt x="805954" y="2400960"/>
                  </a:lnTo>
                  <a:lnTo>
                    <a:pt x="850201" y="2426258"/>
                  </a:lnTo>
                  <a:lnTo>
                    <a:pt x="901306" y="2453729"/>
                  </a:lnTo>
                  <a:lnTo>
                    <a:pt x="927074" y="2466873"/>
                  </a:lnTo>
                  <a:lnTo>
                    <a:pt x="1133297" y="2260739"/>
                  </a:lnTo>
                  <a:lnTo>
                    <a:pt x="2526461" y="867498"/>
                  </a:lnTo>
                  <a:lnTo>
                    <a:pt x="2526461" y="494982"/>
                  </a:lnTo>
                  <a:close/>
                </a:path>
                <a:path w="2526665" h="2683510">
                  <a:moveTo>
                    <a:pt x="2526461" y="0"/>
                  </a:moveTo>
                  <a:lnTo>
                    <a:pt x="2524785" y="0"/>
                  </a:lnTo>
                  <a:lnTo>
                    <a:pt x="775728" y="1749056"/>
                  </a:lnTo>
                  <a:lnTo>
                    <a:pt x="418592" y="2106142"/>
                  </a:lnTo>
                  <a:lnTo>
                    <a:pt x="475945" y="2159292"/>
                  </a:lnTo>
                  <a:lnTo>
                    <a:pt x="511136" y="2190242"/>
                  </a:lnTo>
                  <a:lnTo>
                    <a:pt x="546849" y="2220264"/>
                  </a:lnTo>
                  <a:lnTo>
                    <a:pt x="583082" y="2249335"/>
                  </a:lnTo>
                  <a:lnTo>
                    <a:pt x="619836" y="2277427"/>
                  </a:lnTo>
                  <a:lnTo>
                    <a:pt x="2526461" y="370827"/>
                  </a:lnTo>
                  <a:lnTo>
                    <a:pt x="2526461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4852282" y="284949"/>
              <a:ext cx="3099435" cy="3099435"/>
            </a:xfrm>
            <a:custGeom>
              <a:avLst/>
              <a:gdLst/>
              <a:ahLst/>
              <a:cxnLst/>
              <a:rect l="l" t="t" r="r" b="b"/>
              <a:pathLst>
                <a:path w="3099434" h="3099435">
                  <a:moveTo>
                    <a:pt x="1094117" y="68135"/>
                  </a:moveTo>
                  <a:lnTo>
                    <a:pt x="1042238" y="85064"/>
                  </a:lnTo>
                  <a:lnTo>
                    <a:pt x="991184" y="103797"/>
                  </a:lnTo>
                  <a:lnTo>
                    <a:pt x="940993" y="124244"/>
                  </a:lnTo>
                  <a:lnTo>
                    <a:pt x="891692" y="146342"/>
                  </a:lnTo>
                  <a:lnTo>
                    <a:pt x="146342" y="891705"/>
                  </a:lnTo>
                  <a:lnTo>
                    <a:pt x="124269" y="940993"/>
                  </a:lnTo>
                  <a:lnTo>
                    <a:pt x="103847" y="991196"/>
                  </a:lnTo>
                  <a:lnTo>
                    <a:pt x="85115" y="1042250"/>
                  </a:lnTo>
                  <a:lnTo>
                    <a:pt x="68122" y="1094117"/>
                  </a:lnTo>
                  <a:lnTo>
                    <a:pt x="1094117" y="68135"/>
                  </a:lnTo>
                  <a:close/>
                </a:path>
                <a:path w="3099434" h="3099435">
                  <a:moveTo>
                    <a:pt x="1655267" y="3670"/>
                  </a:moveTo>
                  <a:lnTo>
                    <a:pt x="1629054" y="2095"/>
                  </a:lnTo>
                  <a:lnTo>
                    <a:pt x="1602714" y="952"/>
                  </a:lnTo>
                  <a:lnTo>
                    <a:pt x="1576235" y="241"/>
                  </a:lnTo>
                  <a:lnTo>
                    <a:pt x="1549666" y="0"/>
                  </a:lnTo>
                  <a:lnTo>
                    <a:pt x="1544688" y="0"/>
                  </a:lnTo>
                  <a:lnTo>
                    <a:pt x="1534591" y="266"/>
                  </a:lnTo>
                  <a:lnTo>
                    <a:pt x="254" y="1534604"/>
                  </a:lnTo>
                  <a:lnTo>
                    <a:pt x="0" y="1544561"/>
                  </a:lnTo>
                  <a:lnTo>
                    <a:pt x="0" y="1549666"/>
                  </a:lnTo>
                  <a:lnTo>
                    <a:pt x="241" y="1576247"/>
                  </a:lnTo>
                  <a:lnTo>
                    <a:pt x="952" y="1602714"/>
                  </a:lnTo>
                  <a:lnTo>
                    <a:pt x="2095" y="1629054"/>
                  </a:lnTo>
                  <a:lnTo>
                    <a:pt x="3670" y="1655267"/>
                  </a:lnTo>
                  <a:lnTo>
                    <a:pt x="1655267" y="3670"/>
                  </a:lnTo>
                  <a:close/>
                </a:path>
                <a:path w="3099434" h="3099435">
                  <a:moveTo>
                    <a:pt x="2067052" y="88544"/>
                  </a:moveTo>
                  <a:lnTo>
                    <a:pt x="2043785" y="80543"/>
                  </a:lnTo>
                  <a:lnTo>
                    <a:pt x="2020354" y="72847"/>
                  </a:lnTo>
                  <a:lnTo>
                    <a:pt x="1996757" y="65506"/>
                  </a:lnTo>
                  <a:lnTo>
                    <a:pt x="1972983" y="58534"/>
                  </a:lnTo>
                  <a:lnTo>
                    <a:pt x="58559" y="1972957"/>
                  </a:lnTo>
                  <a:lnTo>
                    <a:pt x="65532" y="1996706"/>
                  </a:lnTo>
                  <a:lnTo>
                    <a:pt x="72872" y="2020303"/>
                  </a:lnTo>
                  <a:lnTo>
                    <a:pt x="80556" y="2043734"/>
                  </a:lnTo>
                  <a:lnTo>
                    <a:pt x="88569" y="2067026"/>
                  </a:lnTo>
                  <a:lnTo>
                    <a:pt x="2067052" y="88544"/>
                  </a:lnTo>
                  <a:close/>
                </a:path>
                <a:path w="3099434" h="3099435">
                  <a:moveTo>
                    <a:pt x="2398915" y="253441"/>
                  </a:moveTo>
                  <a:lnTo>
                    <a:pt x="2380043" y="241185"/>
                  </a:lnTo>
                  <a:lnTo>
                    <a:pt x="2360968" y="229184"/>
                  </a:lnTo>
                  <a:lnTo>
                    <a:pt x="2341664" y="217462"/>
                  </a:lnTo>
                  <a:lnTo>
                    <a:pt x="2322144" y="206006"/>
                  </a:lnTo>
                  <a:lnTo>
                    <a:pt x="205955" y="2322195"/>
                  </a:lnTo>
                  <a:lnTo>
                    <a:pt x="217398" y="2341689"/>
                  </a:lnTo>
                  <a:lnTo>
                    <a:pt x="229133" y="2360993"/>
                  </a:lnTo>
                  <a:lnTo>
                    <a:pt x="241122" y="2380094"/>
                  </a:lnTo>
                  <a:lnTo>
                    <a:pt x="253377" y="2399030"/>
                  </a:lnTo>
                  <a:lnTo>
                    <a:pt x="2398915" y="253441"/>
                  </a:lnTo>
                  <a:close/>
                </a:path>
                <a:path w="3099434" h="3099435">
                  <a:moveTo>
                    <a:pt x="2669984" y="479031"/>
                  </a:moveTo>
                  <a:lnTo>
                    <a:pt x="2654719" y="463308"/>
                  </a:lnTo>
                  <a:lnTo>
                    <a:pt x="2639187" y="447789"/>
                  </a:lnTo>
                  <a:lnTo>
                    <a:pt x="2623426" y="432498"/>
                  </a:lnTo>
                  <a:lnTo>
                    <a:pt x="2607487" y="417449"/>
                  </a:lnTo>
                  <a:lnTo>
                    <a:pt x="417410" y="2607526"/>
                  </a:lnTo>
                  <a:lnTo>
                    <a:pt x="432473" y="2623477"/>
                  </a:lnTo>
                  <a:lnTo>
                    <a:pt x="447763" y="2639225"/>
                  </a:lnTo>
                  <a:lnTo>
                    <a:pt x="463270" y="2654757"/>
                  </a:lnTo>
                  <a:lnTo>
                    <a:pt x="478993" y="2670048"/>
                  </a:lnTo>
                  <a:lnTo>
                    <a:pt x="2669984" y="479031"/>
                  </a:lnTo>
                  <a:close/>
                </a:path>
                <a:path w="3099434" h="3099435">
                  <a:moveTo>
                    <a:pt x="2884195" y="761568"/>
                  </a:moveTo>
                  <a:lnTo>
                    <a:pt x="2872575" y="742276"/>
                  </a:lnTo>
                  <a:lnTo>
                    <a:pt x="2860700" y="723163"/>
                  </a:lnTo>
                  <a:lnTo>
                    <a:pt x="2848546" y="704202"/>
                  </a:lnTo>
                  <a:lnTo>
                    <a:pt x="2836113" y="685444"/>
                  </a:lnTo>
                  <a:lnTo>
                    <a:pt x="685482" y="2836087"/>
                  </a:lnTo>
                  <a:lnTo>
                    <a:pt x="704240" y="2848508"/>
                  </a:lnTo>
                  <a:lnTo>
                    <a:pt x="723188" y="2860649"/>
                  </a:lnTo>
                  <a:lnTo>
                    <a:pt x="742315" y="2872511"/>
                  </a:lnTo>
                  <a:lnTo>
                    <a:pt x="761593" y="2884132"/>
                  </a:lnTo>
                  <a:lnTo>
                    <a:pt x="2884195" y="761568"/>
                  </a:lnTo>
                  <a:close/>
                </a:path>
                <a:path w="3099434" h="3099435">
                  <a:moveTo>
                    <a:pt x="3035135" y="1107376"/>
                  </a:moveTo>
                  <a:lnTo>
                    <a:pt x="3027959" y="1083792"/>
                  </a:lnTo>
                  <a:lnTo>
                    <a:pt x="3020403" y="1060386"/>
                  </a:lnTo>
                  <a:lnTo>
                    <a:pt x="3012490" y="1037158"/>
                  </a:lnTo>
                  <a:lnTo>
                    <a:pt x="3004210" y="1014095"/>
                  </a:lnTo>
                  <a:lnTo>
                    <a:pt x="1014069" y="3004235"/>
                  </a:lnTo>
                  <a:lnTo>
                    <a:pt x="1037158" y="3012529"/>
                  </a:lnTo>
                  <a:lnTo>
                    <a:pt x="1060411" y="3020441"/>
                  </a:lnTo>
                  <a:lnTo>
                    <a:pt x="1083818" y="3027984"/>
                  </a:lnTo>
                  <a:lnTo>
                    <a:pt x="1107351" y="3035173"/>
                  </a:lnTo>
                  <a:lnTo>
                    <a:pt x="3035135" y="1107376"/>
                  </a:lnTo>
                  <a:close/>
                </a:path>
                <a:path w="3099434" h="3099435">
                  <a:moveTo>
                    <a:pt x="3041548" y="1970189"/>
                  </a:moveTo>
                  <a:lnTo>
                    <a:pt x="1970227" y="3041548"/>
                  </a:lnTo>
                  <a:lnTo>
                    <a:pt x="2019401" y="3026803"/>
                  </a:lnTo>
                  <a:lnTo>
                    <a:pt x="2067877" y="3010484"/>
                  </a:lnTo>
                  <a:lnTo>
                    <a:pt x="2115655" y="2992628"/>
                  </a:lnTo>
                  <a:lnTo>
                    <a:pt x="2162695" y="2973273"/>
                  </a:lnTo>
                  <a:lnTo>
                    <a:pt x="2973286" y="2162657"/>
                  </a:lnTo>
                  <a:lnTo>
                    <a:pt x="2992615" y="2115642"/>
                  </a:lnTo>
                  <a:lnTo>
                    <a:pt x="3010471" y="2067877"/>
                  </a:lnTo>
                  <a:lnTo>
                    <a:pt x="3026791" y="2019388"/>
                  </a:lnTo>
                  <a:lnTo>
                    <a:pt x="3041548" y="1970189"/>
                  </a:lnTo>
                  <a:close/>
                </a:path>
                <a:path w="3099434" h="3099435">
                  <a:moveTo>
                    <a:pt x="3099193" y="1539963"/>
                  </a:moveTo>
                  <a:lnTo>
                    <a:pt x="3098736" y="1510055"/>
                  </a:lnTo>
                  <a:lnTo>
                    <a:pt x="3097707" y="1480235"/>
                  </a:lnTo>
                  <a:lnTo>
                    <a:pt x="3096120" y="1450555"/>
                  </a:lnTo>
                  <a:lnTo>
                    <a:pt x="3093961" y="1421003"/>
                  </a:lnTo>
                  <a:lnTo>
                    <a:pt x="1421003" y="3093961"/>
                  </a:lnTo>
                  <a:lnTo>
                    <a:pt x="1450555" y="3096107"/>
                  </a:lnTo>
                  <a:lnTo>
                    <a:pt x="1480235" y="3097707"/>
                  </a:lnTo>
                  <a:lnTo>
                    <a:pt x="1510055" y="3098736"/>
                  </a:lnTo>
                  <a:lnTo>
                    <a:pt x="1539963" y="3099193"/>
                  </a:lnTo>
                  <a:lnTo>
                    <a:pt x="3099193" y="1539963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/>
          <p:nvPr/>
        </p:nvSpPr>
        <p:spPr>
          <a:xfrm>
            <a:off x="1430997" y="11"/>
            <a:ext cx="1616075" cy="1446530"/>
          </a:xfrm>
          <a:custGeom>
            <a:avLst/>
            <a:gdLst/>
            <a:ahLst/>
            <a:cxnLst/>
            <a:rect l="l" t="t" r="r" b="b"/>
            <a:pathLst>
              <a:path w="1616075" h="1446530">
                <a:moveTo>
                  <a:pt x="1529537" y="39408"/>
                </a:moveTo>
                <a:lnTo>
                  <a:pt x="1517218" y="0"/>
                </a:lnTo>
                <a:lnTo>
                  <a:pt x="1490116" y="0"/>
                </a:lnTo>
                <a:lnTo>
                  <a:pt x="1529537" y="39408"/>
                </a:lnTo>
                <a:close/>
              </a:path>
              <a:path w="1616075" h="1446530">
                <a:moveTo>
                  <a:pt x="1543164" y="1170609"/>
                </a:moveTo>
                <a:lnTo>
                  <a:pt x="372554" y="0"/>
                </a:lnTo>
                <a:lnTo>
                  <a:pt x="0" y="0"/>
                </a:lnTo>
                <a:lnTo>
                  <a:pt x="1446339" y="1446403"/>
                </a:lnTo>
                <a:lnTo>
                  <a:pt x="1460665" y="1412582"/>
                </a:lnTo>
                <a:lnTo>
                  <a:pt x="1487398" y="1344295"/>
                </a:lnTo>
                <a:lnTo>
                  <a:pt x="1502816" y="1301242"/>
                </a:lnTo>
                <a:lnTo>
                  <a:pt x="1516557" y="1259941"/>
                </a:lnTo>
                <a:lnTo>
                  <a:pt x="1530718" y="1213713"/>
                </a:lnTo>
                <a:lnTo>
                  <a:pt x="1533347" y="1205064"/>
                </a:lnTo>
                <a:lnTo>
                  <a:pt x="1534655" y="1200619"/>
                </a:lnTo>
                <a:lnTo>
                  <a:pt x="1536814" y="1193126"/>
                </a:lnTo>
                <a:lnTo>
                  <a:pt x="1541081" y="1178102"/>
                </a:lnTo>
                <a:lnTo>
                  <a:pt x="1543164" y="1170609"/>
                </a:lnTo>
                <a:close/>
              </a:path>
              <a:path w="1616075" h="1446530">
                <a:moveTo>
                  <a:pt x="1612214" y="742975"/>
                </a:moveTo>
                <a:lnTo>
                  <a:pt x="869238" y="0"/>
                </a:lnTo>
                <a:lnTo>
                  <a:pt x="496658" y="0"/>
                </a:lnTo>
                <a:lnTo>
                  <a:pt x="1567662" y="1070902"/>
                </a:lnTo>
                <a:lnTo>
                  <a:pt x="1571993" y="1050645"/>
                </a:lnTo>
                <a:lnTo>
                  <a:pt x="1580045" y="1009954"/>
                </a:lnTo>
                <a:lnTo>
                  <a:pt x="1587233" y="969111"/>
                </a:lnTo>
                <a:lnTo>
                  <a:pt x="1593659" y="928204"/>
                </a:lnTo>
                <a:lnTo>
                  <a:pt x="1599260" y="887133"/>
                </a:lnTo>
                <a:lnTo>
                  <a:pt x="1603997" y="846023"/>
                </a:lnTo>
                <a:lnTo>
                  <a:pt x="1607896" y="804875"/>
                </a:lnTo>
                <a:lnTo>
                  <a:pt x="1610956" y="763612"/>
                </a:lnTo>
                <a:lnTo>
                  <a:pt x="1612214" y="742975"/>
                </a:lnTo>
                <a:close/>
              </a:path>
              <a:path w="1616075" h="1446530">
                <a:moveTo>
                  <a:pt x="1615490" y="622046"/>
                </a:moveTo>
                <a:lnTo>
                  <a:pt x="1614627" y="569658"/>
                </a:lnTo>
                <a:lnTo>
                  <a:pt x="1612430" y="517309"/>
                </a:lnTo>
                <a:lnTo>
                  <a:pt x="1608924" y="465035"/>
                </a:lnTo>
                <a:lnTo>
                  <a:pt x="1604086" y="412864"/>
                </a:lnTo>
                <a:lnTo>
                  <a:pt x="1597926" y="360819"/>
                </a:lnTo>
                <a:lnTo>
                  <a:pt x="1590459" y="308914"/>
                </a:lnTo>
                <a:lnTo>
                  <a:pt x="1581721" y="257149"/>
                </a:lnTo>
                <a:lnTo>
                  <a:pt x="1571599" y="205676"/>
                </a:lnTo>
                <a:lnTo>
                  <a:pt x="1365923" y="0"/>
                </a:lnTo>
                <a:lnTo>
                  <a:pt x="993432" y="0"/>
                </a:lnTo>
                <a:lnTo>
                  <a:pt x="1615490" y="622046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0" y="0"/>
            <a:ext cx="3743960" cy="3384550"/>
            <a:chOff x="0" y="0"/>
            <a:chExt cx="3743960" cy="3384550"/>
          </a:xfrm>
        </p:grpSpPr>
        <p:sp>
          <p:nvSpPr>
            <p:cNvPr id="14" name="object 14"/>
            <p:cNvSpPr/>
            <p:nvPr/>
          </p:nvSpPr>
          <p:spPr>
            <a:xfrm>
              <a:off x="0" y="11"/>
              <a:ext cx="2838450" cy="2683510"/>
            </a:xfrm>
            <a:custGeom>
              <a:avLst/>
              <a:gdLst/>
              <a:ahLst/>
              <a:cxnLst/>
              <a:rect l="l" t="t" r="r" b="b"/>
              <a:pathLst>
                <a:path w="2838450" h="2683510">
                  <a:moveTo>
                    <a:pt x="437311" y="2607348"/>
                  </a:moveTo>
                  <a:lnTo>
                    <a:pt x="0" y="2170061"/>
                  </a:lnTo>
                  <a:lnTo>
                    <a:pt x="0" y="2428583"/>
                  </a:lnTo>
                  <a:lnTo>
                    <a:pt x="76695" y="2468905"/>
                  </a:lnTo>
                  <a:lnTo>
                    <a:pt x="120561" y="2490063"/>
                  </a:lnTo>
                  <a:lnTo>
                    <a:pt x="164807" y="2510117"/>
                  </a:lnTo>
                  <a:lnTo>
                    <a:pt x="209423" y="2529078"/>
                  </a:lnTo>
                  <a:lnTo>
                    <a:pt x="254381" y="2546934"/>
                  </a:lnTo>
                  <a:lnTo>
                    <a:pt x="299681" y="2563685"/>
                  </a:lnTo>
                  <a:lnTo>
                    <a:pt x="345274" y="2579344"/>
                  </a:lnTo>
                  <a:lnTo>
                    <a:pt x="391160" y="2593898"/>
                  </a:lnTo>
                  <a:lnTo>
                    <a:pt x="437311" y="2607348"/>
                  </a:lnTo>
                  <a:close/>
                </a:path>
                <a:path w="2838450" h="2683510">
                  <a:moveTo>
                    <a:pt x="1009827" y="2683230"/>
                  </a:moveTo>
                  <a:lnTo>
                    <a:pt x="0" y="1673491"/>
                  </a:lnTo>
                  <a:lnTo>
                    <a:pt x="0" y="2045919"/>
                  </a:lnTo>
                  <a:lnTo>
                    <a:pt x="600011" y="2645943"/>
                  </a:lnTo>
                  <a:lnTo>
                    <a:pt x="638086" y="2652928"/>
                  </a:lnTo>
                  <a:lnTo>
                    <a:pt x="676262" y="2659176"/>
                  </a:lnTo>
                  <a:lnTo>
                    <a:pt x="714540" y="2664701"/>
                  </a:lnTo>
                  <a:lnTo>
                    <a:pt x="752906" y="2669514"/>
                  </a:lnTo>
                  <a:lnTo>
                    <a:pt x="791311" y="2673540"/>
                  </a:lnTo>
                  <a:lnTo>
                    <a:pt x="829818" y="2676829"/>
                  </a:lnTo>
                  <a:lnTo>
                    <a:pt x="874737" y="2679877"/>
                  </a:lnTo>
                  <a:lnTo>
                    <a:pt x="919721" y="2681986"/>
                  </a:lnTo>
                  <a:lnTo>
                    <a:pt x="964755" y="2683103"/>
                  </a:lnTo>
                  <a:lnTo>
                    <a:pt x="1009827" y="2683230"/>
                  </a:lnTo>
                  <a:close/>
                </a:path>
                <a:path w="2838450" h="2683510">
                  <a:moveTo>
                    <a:pt x="1454086" y="2630881"/>
                  </a:moveTo>
                  <a:lnTo>
                    <a:pt x="0" y="1176705"/>
                  </a:lnTo>
                  <a:lnTo>
                    <a:pt x="0" y="1549336"/>
                  </a:lnTo>
                  <a:lnTo>
                    <a:pt x="1129423" y="2678760"/>
                  </a:lnTo>
                  <a:lnTo>
                    <a:pt x="1170305" y="2675610"/>
                  </a:lnTo>
                  <a:lnTo>
                    <a:pt x="1211148" y="2671661"/>
                  </a:lnTo>
                  <a:lnTo>
                    <a:pt x="1251927" y="2666885"/>
                  </a:lnTo>
                  <a:lnTo>
                    <a:pt x="1292593" y="2661310"/>
                  </a:lnTo>
                  <a:lnTo>
                    <a:pt x="1333157" y="2654909"/>
                  </a:lnTo>
                  <a:lnTo>
                    <a:pt x="1393761" y="2643809"/>
                  </a:lnTo>
                  <a:lnTo>
                    <a:pt x="1454086" y="2630881"/>
                  </a:lnTo>
                  <a:close/>
                </a:path>
                <a:path w="2838450" h="2683510">
                  <a:moveTo>
                    <a:pt x="1826628" y="2506776"/>
                  </a:moveTo>
                  <a:lnTo>
                    <a:pt x="0" y="680046"/>
                  </a:lnTo>
                  <a:lnTo>
                    <a:pt x="0" y="1052525"/>
                  </a:lnTo>
                  <a:lnTo>
                    <a:pt x="1553019" y="2605557"/>
                  </a:lnTo>
                  <a:lnTo>
                    <a:pt x="1587792" y="2595372"/>
                  </a:lnTo>
                  <a:lnTo>
                    <a:pt x="1622463" y="2584577"/>
                  </a:lnTo>
                  <a:lnTo>
                    <a:pt x="1622666" y="2584577"/>
                  </a:lnTo>
                  <a:lnTo>
                    <a:pt x="1674126" y="2567254"/>
                  </a:lnTo>
                  <a:lnTo>
                    <a:pt x="1725396" y="2548496"/>
                  </a:lnTo>
                  <a:lnTo>
                    <a:pt x="1776260" y="2528328"/>
                  </a:lnTo>
                  <a:lnTo>
                    <a:pt x="1826628" y="2506776"/>
                  </a:lnTo>
                  <a:close/>
                </a:path>
                <a:path w="2838450" h="2683510">
                  <a:moveTo>
                    <a:pt x="2145741" y="2329078"/>
                  </a:moveTo>
                  <a:lnTo>
                    <a:pt x="0" y="183286"/>
                  </a:lnTo>
                  <a:lnTo>
                    <a:pt x="0" y="555764"/>
                  </a:lnTo>
                  <a:lnTo>
                    <a:pt x="1911096" y="2466873"/>
                  </a:lnTo>
                  <a:lnTo>
                    <a:pt x="1936864" y="2453729"/>
                  </a:lnTo>
                  <a:lnTo>
                    <a:pt x="1987956" y="2426258"/>
                  </a:lnTo>
                  <a:lnTo>
                    <a:pt x="2032203" y="2400960"/>
                  </a:lnTo>
                  <a:lnTo>
                    <a:pt x="2069795" y="2378341"/>
                  </a:lnTo>
                  <a:lnTo>
                    <a:pt x="2110016" y="2352814"/>
                  </a:lnTo>
                  <a:lnTo>
                    <a:pt x="2145741" y="2329078"/>
                  </a:lnTo>
                  <a:close/>
                </a:path>
                <a:path w="2838450" h="2683510">
                  <a:moveTo>
                    <a:pt x="2419566" y="2106142"/>
                  </a:moveTo>
                  <a:lnTo>
                    <a:pt x="2062416" y="1749056"/>
                  </a:lnTo>
                  <a:lnTo>
                    <a:pt x="313372" y="0"/>
                  </a:lnTo>
                  <a:lnTo>
                    <a:pt x="0" y="0"/>
                  </a:lnTo>
                  <a:lnTo>
                    <a:pt x="0" y="59105"/>
                  </a:lnTo>
                  <a:lnTo>
                    <a:pt x="2218334" y="2277427"/>
                  </a:lnTo>
                  <a:lnTo>
                    <a:pt x="2255088" y="2249335"/>
                  </a:lnTo>
                  <a:lnTo>
                    <a:pt x="2291321" y="2220264"/>
                  </a:lnTo>
                  <a:lnTo>
                    <a:pt x="2327033" y="2190242"/>
                  </a:lnTo>
                  <a:lnTo>
                    <a:pt x="2362225" y="2159292"/>
                  </a:lnTo>
                  <a:lnTo>
                    <a:pt x="2396909" y="2127427"/>
                  </a:lnTo>
                  <a:lnTo>
                    <a:pt x="2413927" y="2111527"/>
                  </a:lnTo>
                  <a:lnTo>
                    <a:pt x="2419566" y="2106142"/>
                  </a:lnTo>
                  <a:close/>
                </a:path>
                <a:path w="2838450" h="2683510">
                  <a:moveTo>
                    <a:pt x="2651074" y="1841030"/>
                  </a:moveTo>
                  <a:lnTo>
                    <a:pt x="810133" y="0"/>
                  </a:lnTo>
                  <a:lnTo>
                    <a:pt x="437565" y="0"/>
                  </a:lnTo>
                  <a:lnTo>
                    <a:pt x="2340775" y="1903133"/>
                  </a:lnTo>
                  <a:lnTo>
                    <a:pt x="2481542" y="2043836"/>
                  </a:lnTo>
                  <a:lnTo>
                    <a:pt x="2499068" y="2025129"/>
                  </a:lnTo>
                  <a:lnTo>
                    <a:pt x="2533281" y="1987080"/>
                  </a:lnTo>
                  <a:lnTo>
                    <a:pt x="2563723" y="1951799"/>
                  </a:lnTo>
                  <a:lnTo>
                    <a:pt x="2590508" y="1919465"/>
                  </a:lnTo>
                  <a:lnTo>
                    <a:pt x="2615704" y="1887689"/>
                  </a:lnTo>
                  <a:lnTo>
                    <a:pt x="2639466" y="1856676"/>
                  </a:lnTo>
                  <a:lnTo>
                    <a:pt x="2651074" y="1841030"/>
                  </a:lnTo>
                  <a:close/>
                </a:path>
                <a:path w="2838450" h="2683510">
                  <a:moveTo>
                    <a:pt x="2838170" y="1531302"/>
                  </a:moveTo>
                  <a:lnTo>
                    <a:pt x="2452979" y="1146111"/>
                  </a:lnTo>
                  <a:lnTo>
                    <a:pt x="1306868" y="0"/>
                  </a:lnTo>
                  <a:lnTo>
                    <a:pt x="934313" y="0"/>
                  </a:lnTo>
                  <a:lnTo>
                    <a:pt x="2080488" y="1146111"/>
                  </a:lnTo>
                  <a:lnTo>
                    <a:pt x="2702179" y="1767916"/>
                  </a:lnTo>
                  <a:lnTo>
                    <a:pt x="2730271" y="1724660"/>
                  </a:lnTo>
                  <a:lnTo>
                    <a:pt x="2752775" y="1688172"/>
                  </a:lnTo>
                  <a:lnTo>
                    <a:pt x="2778620" y="1643964"/>
                  </a:lnTo>
                  <a:lnTo>
                    <a:pt x="2803360" y="1599272"/>
                  </a:lnTo>
                  <a:lnTo>
                    <a:pt x="2826893" y="1554099"/>
                  </a:lnTo>
                  <a:lnTo>
                    <a:pt x="2838170" y="1531302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48220" y="284949"/>
              <a:ext cx="3095625" cy="3099435"/>
            </a:xfrm>
            <a:custGeom>
              <a:avLst/>
              <a:gdLst/>
              <a:ahLst/>
              <a:cxnLst/>
              <a:rect l="l" t="t" r="r" b="b"/>
              <a:pathLst>
                <a:path w="3095625" h="3099435">
                  <a:moveTo>
                    <a:pt x="1128979" y="3041548"/>
                  </a:moveTo>
                  <a:lnTo>
                    <a:pt x="57645" y="1970189"/>
                  </a:lnTo>
                  <a:lnTo>
                    <a:pt x="72402" y="2019388"/>
                  </a:lnTo>
                  <a:lnTo>
                    <a:pt x="88734" y="2067877"/>
                  </a:lnTo>
                  <a:lnTo>
                    <a:pt x="106591" y="2115642"/>
                  </a:lnTo>
                  <a:lnTo>
                    <a:pt x="125907" y="2162657"/>
                  </a:lnTo>
                  <a:lnTo>
                    <a:pt x="936510" y="2973273"/>
                  </a:lnTo>
                  <a:lnTo>
                    <a:pt x="983551" y="2992628"/>
                  </a:lnTo>
                  <a:lnTo>
                    <a:pt x="1031316" y="3010484"/>
                  </a:lnTo>
                  <a:lnTo>
                    <a:pt x="1079792" y="3026803"/>
                  </a:lnTo>
                  <a:lnTo>
                    <a:pt x="1128979" y="3041548"/>
                  </a:lnTo>
                  <a:close/>
                </a:path>
                <a:path w="3095625" h="3099435">
                  <a:moveTo>
                    <a:pt x="1678203" y="3093961"/>
                  </a:moveTo>
                  <a:lnTo>
                    <a:pt x="5245" y="1421003"/>
                  </a:lnTo>
                  <a:lnTo>
                    <a:pt x="3073" y="1450555"/>
                  </a:lnTo>
                  <a:lnTo>
                    <a:pt x="1498" y="1480235"/>
                  </a:lnTo>
                  <a:lnTo>
                    <a:pt x="469" y="1510055"/>
                  </a:lnTo>
                  <a:lnTo>
                    <a:pt x="0" y="1539963"/>
                  </a:lnTo>
                  <a:lnTo>
                    <a:pt x="1559229" y="3099193"/>
                  </a:lnTo>
                  <a:lnTo>
                    <a:pt x="1589151" y="3098736"/>
                  </a:lnTo>
                  <a:lnTo>
                    <a:pt x="1618957" y="3097707"/>
                  </a:lnTo>
                  <a:lnTo>
                    <a:pt x="1648650" y="3096107"/>
                  </a:lnTo>
                  <a:lnTo>
                    <a:pt x="1678203" y="3093961"/>
                  </a:lnTo>
                  <a:close/>
                </a:path>
                <a:path w="3095625" h="3099435">
                  <a:moveTo>
                    <a:pt x="2085136" y="3004235"/>
                  </a:moveTo>
                  <a:lnTo>
                    <a:pt x="94996" y="1014095"/>
                  </a:lnTo>
                  <a:lnTo>
                    <a:pt x="86715" y="1037158"/>
                  </a:lnTo>
                  <a:lnTo>
                    <a:pt x="78790" y="1060386"/>
                  </a:lnTo>
                  <a:lnTo>
                    <a:pt x="71247" y="1083792"/>
                  </a:lnTo>
                  <a:lnTo>
                    <a:pt x="64071" y="1107376"/>
                  </a:lnTo>
                  <a:lnTo>
                    <a:pt x="1991855" y="3035160"/>
                  </a:lnTo>
                  <a:lnTo>
                    <a:pt x="2015375" y="3027984"/>
                  </a:lnTo>
                  <a:lnTo>
                    <a:pt x="2038794" y="3020441"/>
                  </a:lnTo>
                  <a:lnTo>
                    <a:pt x="2062048" y="3012529"/>
                  </a:lnTo>
                  <a:lnTo>
                    <a:pt x="2085136" y="3004235"/>
                  </a:lnTo>
                  <a:close/>
                </a:path>
                <a:path w="3095625" h="3099435">
                  <a:moveTo>
                    <a:pt x="2413724" y="2836087"/>
                  </a:moveTo>
                  <a:lnTo>
                    <a:pt x="263080" y="685444"/>
                  </a:lnTo>
                  <a:lnTo>
                    <a:pt x="250647" y="704202"/>
                  </a:lnTo>
                  <a:lnTo>
                    <a:pt x="238506" y="723163"/>
                  </a:lnTo>
                  <a:lnTo>
                    <a:pt x="226618" y="742276"/>
                  </a:lnTo>
                  <a:lnTo>
                    <a:pt x="214998" y="761568"/>
                  </a:lnTo>
                  <a:lnTo>
                    <a:pt x="2337600" y="2884170"/>
                  </a:lnTo>
                  <a:lnTo>
                    <a:pt x="2356891" y="2872511"/>
                  </a:lnTo>
                  <a:lnTo>
                    <a:pt x="2376005" y="2860649"/>
                  </a:lnTo>
                  <a:lnTo>
                    <a:pt x="2394966" y="2848508"/>
                  </a:lnTo>
                  <a:lnTo>
                    <a:pt x="2413724" y="2836087"/>
                  </a:lnTo>
                  <a:close/>
                </a:path>
                <a:path w="3095625" h="3099435">
                  <a:moveTo>
                    <a:pt x="2681782" y="2607526"/>
                  </a:moveTo>
                  <a:lnTo>
                    <a:pt x="491705" y="417449"/>
                  </a:lnTo>
                  <a:lnTo>
                    <a:pt x="475767" y="432498"/>
                  </a:lnTo>
                  <a:lnTo>
                    <a:pt x="460019" y="447789"/>
                  </a:lnTo>
                  <a:lnTo>
                    <a:pt x="444487" y="463308"/>
                  </a:lnTo>
                  <a:lnTo>
                    <a:pt x="429209" y="479031"/>
                  </a:lnTo>
                  <a:lnTo>
                    <a:pt x="2620213" y="2670022"/>
                  </a:lnTo>
                  <a:lnTo>
                    <a:pt x="2635923" y="2654757"/>
                  </a:lnTo>
                  <a:lnTo>
                    <a:pt x="2651442" y="2639225"/>
                  </a:lnTo>
                  <a:lnTo>
                    <a:pt x="2666733" y="2623477"/>
                  </a:lnTo>
                  <a:lnTo>
                    <a:pt x="2681782" y="2607526"/>
                  </a:lnTo>
                  <a:close/>
                </a:path>
                <a:path w="3095625" h="3099435">
                  <a:moveTo>
                    <a:pt x="2893250" y="2322195"/>
                  </a:moveTo>
                  <a:lnTo>
                    <a:pt x="777062" y="206006"/>
                  </a:lnTo>
                  <a:lnTo>
                    <a:pt x="757529" y="217462"/>
                  </a:lnTo>
                  <a:lnTo>
                    <a:pt x="738238" y="229184"/>
                  </a:lnTo>
                  <a:lnTo>
                    <a:pt x="719150" y="241185"/>
                  </a:lnTo>
                  <a:lnTo>
                    <a:pt x="700290" y="253441"/>
                  </a:lnTo>
                  <a:lnTo>
                    <a:pt x="2845816" y="2398966"/>
                  </a:lnTo>
                  <a:lnTo>
                    <a:pt x="2858071" y="2380094"/>
                  </a:lnTo>
                  <a:lnTo>
                    <a:pt x="2870073" y="2360993"/>
                  </a:lnTo>
                  <a:lnTo>
                    <a:pt x="2881807" y="2341689"/>
                  </a:lnTo>
                  <a:lnTo>
                    <a:pt x="2893250" y="2322195"/>
                  </a:lnTo>
                  <a:close/>
                </a:path>
                <a:path w="3095625" h="3099435">
                  <a:moveTo>
                    <a:pt x="3031071" y="1094117"/>
                  </a:moveTo>
                  <a:lnTo>
                    <a:pt x="3014078" y="1042250"/>
                  </a:lnTo>
                  <a:lnTo>
                    <a:pt x="2995358" y="991196"/>
                  </a:lnTo>
                  <a:lnTo>
                    <a:pt x="2974937" y="940993"/>
                  </a:lnTo>
                  <a:lnTo>
                    <a:pt x="2952864" y="891705"/>
                  </a:lnTo>
                  <a:lnTo>
                    <a:pt x="2207501" y="146342"/>
                  </a:lnTo>
                  <a:lnTo>
                    <a:pt x="2158212" y="124244"/>
                  </a:lnTo>
                  <a:lnTo>
                    <a:pt x="2108009" y="103797"/>
                  </a:lnTo>
                  <a:lnTo>
                    <a:pt x="2056955" y="85064"/>
                  </a:lnTo>
                  <a:lnTo>
                    <a:pt x="2005088" y="68135"/>
                  </a:lnTo>
                  <a:lnTo>
                    <a:pt x="3031071" y="1094117"/>
                  </a:lnTo>
                  <a:close/>
                </a:path>
                <a:path w="3095625" h="3099435">
                  <a:moveTo>
                    <a:pt x="3040646" y="1972957"/>
                  </a:moveTo>
                  <a:lnTo>
                    <a:pt x="1126223" y="58534"/>
                  </a:lnTo>
                  <a:lnTo>
                    <a:pt x="1102436" y="65506"/>
                  </a:lnTo>
                  <a:lnTo>
                    <a:pt x="1078839" y="72847"/>
                  </a:lnTo>
                  <a:lnTo>
                    <a:pt x="1055420" y="80543"/>
                  </a:lnTo>
                  <a:lnTo>
                    <a:pt x="1032154" y="88544"/>
                  </a:lnTo>
                  <a:lnTo>
                    <a:pt x="3010636" y="2067026"/>
                  </a:lnTo>
                  <a:lnTo>
                    <a:pt x="3018637" y="2043734"/>
                  </a:lnTo>
                  <a:lnTo>
                    <a:pt x="3026333" y="2020303"/>
                  </a:lnTo>
                  <a:lnTo>
                    <a:pt x="3033674" y="1996706"/>
                  </a:lnTo>
                  <a:lnTo>
                    <a:pt x="3040646" y="1972957"/>
                  </a:lnTo>
                  <a:close/>
                </a:path>
                <a:path w="3095625" h="3099435">
                  <a:moveTo>
                    <a:pt x="3095460" y="1531112"/>
                  </a:moveTo>
                  <a:lnTo>
                    <a:pt x="1564601" y="266"/>
                  </a:lnTo>
                  <a:lnTo>
                    <a:pt x="1554518" y="0"/>
                  </a:lnTo>
                  <a:lnTo>
                    <a:pt x="1549539" y="0"/>
                  </a:lnTo>
                  <a:lnTo>
                    <a:pt x="1522958" y="241"/>
                  </a:lnTo>
                  <a:lnTo>
                    <a:pt x="1496491" y="952"/>
                  </a:lnTo>
                  <a:lnTo>
                    <a:pt x="1470152" y="2108"/>
                  </a:lnTo>
                  <a:lnTo>
                    <a:pt x="1443939" y="3670"/>
                  </a:lnTo>
                  <a:lnTo>
                    <a:pt x="3095460" y="1655191"/>
                  </a:lnTo>
                  <a:lnTo>
                    <a:pt x="3095460" y="1531112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/>
          <p:nvPr/>
        </p:nvSpPr>
        <p:spPr>
          <a:xfrm>
            <a:off x="15562817" y="8043358"/>
            <a:ext cx="2725420" cy="2244090"/>
          </a:xfrm>
          <a:custGeom>
            <a:avLst/>
            <a:gdLst/>
            <a:ahLst/>
            <a:cxnLst/>
            <a:rect l="l" t="t" r="r" b="b"/>
            <a:pathLst>
              <a:path w="2725419" h="2244090">
                <a:moveTo>
                  <a:pt x="524638" y="468265"/>
                </a:moveTo>
                <a:lnTo>
                  <a:pt x="563742" y="432408"/>
                </a:lnTo>
                <a:lnTo>
                  <a:pt x="604147" y="397833"/>
                </a:lnTo>
                <a:lnTo>
                  <a:pt x="645704" y="364568"/>
                </a:lnTo>
                <a:lnTo>
                  <a:pt x="688267" y="332638"/>
                </a:lnTo>
                <a:lnTo>
                  <a:pt x="731690" y="302068"/>
                </a:lnTo>
                <a:lnTo>
                  <a:pt x="775825" y="272883"/>
                </a:lnTo>
                <a:lnTo>
                  <a:pt x="820525" y="245110"/>
                </a:lnTo>
                <a:lnTo>
                  <a:pt x="865645" y="218772"/>
                </a:lnTo>
                <a:lnTo>
                  <a:pt x="911038" y="193897"/>
                </a:lnTo>
                <a:lnTo>
                  <a:pt x="956556" y="170510"/>
                </a:lnTo>
                <a:lnTo>
                  <a:pt x="1002053" y="148635"/>
                </a:lnTo>
                <a:lnTo>
                  <a:pt x="1046364" y="129447"/>
                </a:lnTo>
                <a:lnTo>
                  <a:pt x="1091083" y="111590"/>
                </a:lnTo>
                <a:lnTo>
                  <a:pt x="1136179" y="95063"/>
                </a:lnTo>
                <a:lnTo>
                  <a:pt x="1181623" y="79863"/>
                </a:lnTo>
                <a:lnTo>
                  <a:pt x="1227384" y="65992"/>
                </a:lnTo>
                <a:lnTo>
                  <a:pt x="1273435" y="53446"/>
                </a:lnTo>
                <a:lnTo>
                  <a:pt x="1319743" y="42224"/>
                </a:lnTo>
                <a:lnTo>
                  <a:pt x="1366280" y="32326"/>
                </a:lnTo>
                <a:lnTo>
                  <a:pt x="1413017" y="23751"/>
                </a:lnTo>
                <a:lnTo>
                  <a:pt x="1459922" y="16497"/>
                </a:lnTo>
                <a:lnTo>
                  <a:pt x="1506967" y="10562"/>
                </a:lnTo>
                <a:lnTo>
                  <a:pt x="1554122" y="5947"/>
                </a:lnTo>
                <a:lnTo>
                  <a:pt x="1601356" y="2648"/>
                </a:lnTo>
                <a:lnTo>
                  <a:pt x="1648641" y="666"/>
                </a:lnTo>
                <a:lnTo>
                  <a:pt x="1695946" y="0"/>
                </a:lnTo>
                <a:lnTo>
                  <a:pt x="1743242" y="647"/>
                </a:lnTo>
                <a:lnTo>
                  <a:pt x="1790499" y="2606"/>
                </a:lnTo>
                <a:lnTo>
                  <a:pt x="1837687" y="5877"/>
                </a:lnTo>
                <a:lnTo>
                  <a:pt x="1884776" y="10459"/>
                </a:lnTo>
                <a:lnTo>
                  <a:pt x="1931736" y="16349"/>
                </a:lnTo>
                <a:lnTo>
                  <a:pt x="1978539" y="23547"/>
                </a:lnTo>
                <a:lnTo>
                  <a:pt x="2025154" y="32052"/>
                </a:lnTo>
                <a:lnTo>
                  <a:pt x="2071551" y="41863"/>
                </a:lnTo>
                <a:lnTo>
                  <a:pt x="2117700" y="52977"/>
                </a:lnTo>
                <a:lnTo>
                  <a:pt x="2163573" y="65395"/>
                </a:lnTo>
                <a:lnTo>
                  <a:pt x="2209138" y="79114"/>
                </a:lnTo>
                <a:lnTo>
                  <a:pt x="2254367" y="94134"/>
                </a:lnTo>
                <a:lnTo>
                  <a:pt x="2299229" y="110454"/>
                </a:lnTo>
                <a:lnTo>
                  <a:pt x="2343695" y="128071"/>
                </a:lnTo>
                <a:lnTo>
                  <a:pt x="2387735" y="146986"/>
                </a:lnTo>
                <a:lnTo>
                  <a:pt x="2431319" y="167196"/>
                </a:lnTo>
                <a:lnTo>
                  <a:pt x="2474417" y="188701"/>
                </a:lnTo>
                <a:lnTo>
                  <a:pt x="2517001" y="211500"/>
                </a:lnTo>
                <a:lnTo>
                  <a:pt x="2559039" y="235590"/>
                </a:lnTo>
                <a:lnTo>
                  <a:pt x="2600502" y="260972"/>
                </a:lnTo>
                <a:lnTo>
                  <a:pt x="2641361" y="287643"/>
                </a:lnTo>
                <a:lnTo>
                  <a:pt x="2681586" y="315602"/>
                </a:lnTo>
                <a:lnTo>
                  <a:pt x="2725182" y="348020"/>
                </a:lnTo>
                <a:lnTo>
                  <a:pt x="2725182" y="2243639"/>
                </a:lnTo>
                <a:lnTo>
                  <a:pt x="88067" y="2243640"/>
                </a:lnTo>
                <a:lnTo>
                  <a:pt x="66792" y="2175600"/>
                </a:lnTo>
                <a:lnTo>
                  <a:pt x="54275" y="2129602"/>
                </a:lnTo>
                <a:lnTo>
                  <a:pt x="43060" y="2083325"/>
                </a:lnTo>
                <a:lnTo>
                  <a:pt x="33144" y="2036800"/>
                </a:lnTo>
                <a:lnTo>
                  <a:pt x="24527" y="1990057"/>
                </a:lnTo>
                <a:lnTo>
                  <a:pt x="17206" y="1943129"/>
                </a:lnTo>
                <a:lnTo>
                  <a:pt x="11181" y="1896046"/>
                </a:lnTo>
                <a:lnTo>
                  <a:pt x="6449" y="1848838"/>
                </a:lnTo>
                <a:lnTo>
                  <a:pt x="3009" y="1801536"/>
                </a:lnTo>
                <a:lnTo>
                  <a:pt x="860" y="1754172"/>
                </a:lnTo>
                <a:lnTo>
                  <a:pt x="0" y="1706776"/>
                </a:lnTo>
                <a:lnTo>
                  <a:pt x="427" y="1659379"/>
                </a:lnTo>
                <a:lnTo>
                  <a:pt x="2140" y="1612012"/>
                </a:lnTo>
                <a:lnTo>
                  <a:pt x="5137" y="1564707"/>
                </a:lnTo>
                <a:lnTo>
                  <a:pt x="9418" y="1517493"/>
                </a:lnTo>
                <a:lnTo>
                  <a:pt x="14979" y="1470402"/>
                </a:lnTo>
                <a:lnTo>
                  <a:pt x="21820" y="1423464"/>
                </a:lnTo>
                <a:lnTo>
                  <a:pt x="29940" y="1376711"/>
                </a:lnTo>
                <a:lnTo>
                  <a:pt x="39336" y="1330174"/>
                </a:lnTo>
                <a:lnTo>
                  <a:pt x="50006" y="1283883"/>
                </a:lnTo>
                <a:lnTo>
                  <a:pt x="61951" y="1237869"/>
                </a:lnTo>
                <a:lnTo>
                  <a:pt x="75167" y="1192163"/>
                </a:lnTo>
                <a:lnTo>
                  <a:pt x="89654" y="1146796"/>
                </a:lnTo>
                <a:lnTo>
                  <a:pt x="105410" y="1101799"/>
                </a:lnTo>
                <a:lnTo>
                  <a:pt x="122433" y="1057203"/>
                </a:lnTo>
                <a:lnTo>
                  <a:pt x="140722" y="1013039"/>
                </a:lnTo>
                <a:lnTo>
                  <a:pt x="160275" y="969337"/>
                </a:lnTo>
                <a:lnTo>
                  <a:pt x="181090" y="926129"/>
                </a:lnTo>
                <a:lnTo>
                  <a:pt x="182483" y="922276"/>
                </a:lnTo>
                <a:lnTo>
                  <a:pt x="185141" y="919752"/>
                </a:lnTo>
                <a:lnTo>
                  <a:pt x="186536" y="915899"/>
                </a:lnTo>
                <a:lnTo>
                  <a:pt x="210279" y="872163"/>
                </a:lnTo>
                <a:lnTo>
                  <a:pt x="235425" y="828895"/>
                </a:lnTo>
                <a:lnTo>
                  <a:pt x="261972" y="786142"/>
                </a:lnTo>
                <a:lnTo>
                  <a:pt x="289919" y="743951"/>
                </a:lnTo>
                <a:lnTo>
                  <a:pt x="319264" y="702368"/>
                </a:lnTo>
                <a:lnTo>
                  <a:pt x="350007" y="661441"/>
                </a:lnTo>
                <a:lnTo>
                  <a:pt x="382145" y="621215"/>
                </a:lnTo>
                <a:lnTo>
                  <a:pt x="415679" y="581738"/>
                </a:lnTo>
                <a:lnTo>
                  <a:pt x="450606" y="543056"/>
                </a:lnTo>
                <a:lnTo>
                  <a:pt x="486926" y="505216"/>
                </a:lnTo>
                <a:lnTo>
                  <a:pt x="524638" y="468265"/>
                </a:lnTo>
                <a:close/>
              </a:path>
            </a:pathLst>
          </a:custGeom>
          <a:solidFill>
            <a:srgbClr val="DEAB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0" y="8048294"/>
            <a:ext cx="2730500" cy="2239010"/>
          </a:xfrm>
          <a:custGeom>
            <a:avLst/>
            <a:gdLst/>
            <a:ahLst/>
            <a:cxnLst/>
            <a:rect l="l" t="t" r="r" b="b"/>
            <a:pathLst>
              <a:path w="2730500" h="2239009">
                <a:moveTo>
                  <a:pt x="2231448" y="493590"/>
                </a:moveTo>
                <a:lnTo>
                  <a:pt x="2268293" y="531766"/>
                </a:lnTo>
                <a:lnTo>
                  <a:pt x="2303889" y="571274"/>
                </a:lnTo>
                <a:lnTo>
                  <a:pt x="2338206" y="611967"/>
                </a:lnTo>
                <a:lnTo>
                  <a:pt x="2371214" y="653700"/>
                </a:lnTo>
                <a:lnTo>
                  <a:pt x="2402884" y="696327"/>
                </a:lnTo>
                <a:lnTo>
                  <a:pt x="2433187" y="739701"/>
                </a:lnTo>
                <a:lnTo>
                  <a:pt x="2462095" y="783678"/>
                </a:lnTo>
                <a:lnTo>
                  <a:pt x="2489577" y="828110"/>
                </a:lnTo>
                <a:lnTo>
                  <a:pt x="2515604" y="872851"/>
                </a:lnTo>
                <a:lnTo>
                  <a:pt x="2540148" y="917756"/>
                </a:lnTo>
                <a:lnTo>
                  <a:pt x="2563179" y="962679"/>
                </a:lnTo>
                <a:lnTo>
                  <a:pt x="2583493" y="1006485"/>
                </a:lnTo>
                <a:lnTo>
                  <a:pt x="2602487" y="1050732"/>
                </a:lnTo>
                <a:lnTo>
                  <a:pt x="2620162" y="1095391"/>
                </a:lnTo>
                <a:lnTo>
                  <a:pt x="2636518" y="1140432"/>
                </a:lnTo>
                <a:lnTo>
                  <a:pt x="2651555" y="1185824"/>
                </a:lnTo>
                <a:lnTo>
                  <a:pt x="2665274" y="1231539"/>
                </a:lnTo>
                <a:lnTo>
                  <a:pt x="2677675" y="1277545"/>
                </a:lnTo>
                <a:lnTo>
                  <a:pt x="2688759" y="1323814"/>
                </a:lnTo>
                <a:lnTo>
                  <a:pt x="2698527" y="1370316"/>
                </a:lnTo>
                <a:lnTo>
                  <a:pt x="2706978" y="1417021"/>
                </a:lnTo>
                <a:lnTo>
                  <a:pt x="2714113" y="1463899"/>
                </a:lnTo>
                <a:lnTo>
                  <a:pt x="2719932" y="1510920"/>
                </a:lnTo>
                <a:lnTo>
                  <a:pt x="2724437" y="1558055"/>
                </a:lnTo>
                <a:lnTo>
                  <a:pt x="2727627" y="1605274"/>
                </a:lnTo>
                <a:lnTo>
                  <a:pt x="2729503" y="1652546"/>
                </a:lnTo>
                <a:lnTo>
                  <a:pt x="2730060" y="1699387"/>
                </a:lnTo>
                <a:lnTo>
                  <a:pt x="2729314" y="1747134"/>
                </a:lnTo>
                <a:lnTo>
                  <a:pt x="2727250" y="1794390"/>
                </a:lnTo>
                <a:lnTo>
                  <a:pt x="2723874" y="1841581"/>
                </a:lnTo>
                <a:lnTo>
                  <a:pt x="2719186" y="1888677"/>
                </a:lnTo>
                <a:lnTo>
                  <a:pt x="2713187" y="1935649"/>
                </a:lnTo>
                <a:lnTo>
                  <a:pt x="2705876" y="1982466"/>
                </a:lnTo>
                <a:lnTo>
                  <a:pt x="2697255" y="2029098"/>
                </a:lnTo>
                <a:lnTo>
                  <a:pt x="2687324" y="2075517"/>
                </a:lnTo>
                <a:lnTo>
                  <a:pt x="2676083" y="2121692"/>
                </a:lnTo>
                <a:lnTo>
                  <a:pt x="2663533" y="2167593"/>
                </a:lnTo>
                <a:lnTo>
                  <a:pt x="2649674" y="2213191"/>
                </a:lnTo>
                <a:lnTo>
                  <a:pt x="2641125" y="2238705"/>
                </a:lnTo>
                <a:lnTo>
                  <a:pt x="0" y="2238705"/>
                </a:lnTo>
                <a:lnTo>
                  <a:pt x="0" y="345478"/>
                </a:lnTo>
                <a:lnTo>
                  <a:pt x="40113" y="315726"/>
                </a:lnTo>
                <a:lnTo>
                  <a:pt x="80303" y="287755"/>
                </a:lnTo>
                <a:lnTo>
                  <a:pt x="121144" y="261086"/>
                </a:lnTo>
                <a:lnTo>
                  <a:pt x="162607" y="235718"/>
                </a:lnTo>
                <a:lnTo>
                  <a:pt x="204660" y="211652"/>
                </a:lnTo>
                <a:lnTo>
                  <a:pt x="247273" y="188885"/>
                </a:lnTo>
                <a:lnTo>
                  <a:pt x="290415" y="167417"/>
                </a:lnTo>
                <a:lnTo>
                  <a:pt x="334053" y="147248"/>
                </a:lnTo>
                <a:lnTo>
                  <a:pt x="378159" y="128376"/>
                </a:lnTo>
                <a:lnTo>
                  <a:pt x="422700" y="110802"/>
                </a:lnTo>
                <a:lnTo>
                  <a:pt x="467647" y="94523"/>
                </a:lnTo>
                <a:lnTo>
                  <a:pt x="512967" y="79540"/>
                </a:lnTo>
                <a:lnTo>
                  <a:pt x="558630" y="65851"/>
                </a:lnTo>
                <a:lnTo>
                  <a:pt x="604605" y="53456"/>
                </a:lnTo>
                <a:lnTo>
                  <a:pt x="650861" y="42354"/>
                </a:lnTo>
                <a:lnTo>
                  <a:pt x="697368" y="32545"/>
                </a:lnTo>
                <a:lnTo>
                  <a:pt x="744094" y="24027"/>
                </a:lnTo>
                <a:lnTo>
                  <a:pt x="791008" y="16800"/>
                </a:lnTo>
                <a:lnTo>
                  <a:pt x="838080" y="10863"/>
                </a:lnTo>
                <a:lnTo>
                  <a:pt x="885278" y="6215"/>
                </a:lnTo>
                <a:lnTo>
                  <a:pt x="932572" y="2856"/>
                </a:lnTo>
                <a:lnTo>
                  <a:pt x="979930" y="784"/>
                </a:lnTo>
                <a:lnTo>
                  <a:pt x="1027322" y="0"/>
                </a:lnTo>
                <a:lnTo>
                  <a:pt x="1074717" y="501"/>
                </a:lnTo>
                <a:lnTo>
                  <a:pt x="1122084" y="2288"/>
                </a:lnTo>
                <a:lnTo>
                  <a:pt x="1169392" y="5360"/>
                </a:lnTo>
                <a:lnTo>
                  <a:pt x="1216610" y="9716"/>
                </a:lnTo>
                <a:lnTo>
                  <a:pt x="1263707" y="15355"/>
                </a:lnTo>
                <a:lnTo>
                  <a:pt x="1310652" y="22277"/>
                </a:lnTo>
                <a:lnTo>
                  <a:pt x="1357415" y="30480"/>
                </a:lnTo>
                <a:lnTo>
                  <a:pt x="1403963" y="39964"/>
                </a:lnTo>
                <a:lnTo>
                  <a:pt x="1450268" y="50728"/>
                </a:lnTo>
                <a:lnTo>
                  <a:pt x="1496296" y="62772"/>
                </a:lnTo>
                <a:lnTo>
                  <a:pt x="1542019" y="76095"/>
                </a:lnTo>
                <a:lnTo>
                  <a:pt x="1587404" y="90695"/>
                </a:lnTo>
                <a:lnTo>
                  <a:pt x="1632420" y="106572"/>
                </a:lnTo>
                <a:lnTo>
                  <a:pt x="1677038" y="123726"/>
                </a:lnTo>
                <a:lnTo>
                  <a:pt x="1721225" y="142155"/>
                </a:lnTo>
                <a:lnTo>
                  <a:pt x="1764951" y="161860"/>
                </a:lnTo>
                <a:lnTo>
                  <a:pt x="1768839" y="163155"/>
                </a:lnTo>
                <a:lnTo>
                  <a:pt x="1771430" y="165747"/>
                </a:lnTo>
                <a:lnTo>
                  <a:pt x="1775318" y="167043"/>
                </a:lnTo>
                <a:lnTo>
                  <a:pt x="1819646" y="189661"/>
                </a:lnTo>
                <a:lnTo>
                  <a:pt x="1863543" y="213692"/>
                </a:lnTo>
                <a:lnTo>
                  <a:pt x="1906960" y="239138"/>
                </a:lnTo>
                <a:lnTo>
                  <a:pt x="1949852" y="265996"/>
                </a:lnTo>
                <a:lnTo>
                  <a:pt x="1992171" y="294269"/>
                </a:lnTo>
                <a:lnTo>
                  <a:pt x="2033871" y="323955"/>
                </a:lnTo>
                <a:lnTo>
                  <a:pt x="2074905" y="355055"/>
                </a:lnTo>
                <a:lnTo>
                  <a:pt x="2115227" y="387568"/>
                </a:lnTo>
                <a:lnTo>
                  <a:pt x="2154789" y="421495"/>
                </a:lnTo>
                <a:lnTo>
                  <a:pt x="2193545" y="456836"/>
                </a:lnTo>
                <a:lnTo>
                  <a:pt x="2231448" y="493590"/>
                </a:lnTo>
                <a:close/>
              </a:path>
            </a:pathLst>
          </a:custGeom>
          <a:solidFill>
            <a:srgbClr val="DEAB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847184" y="8735994"/>
            <a:ext cx="2555240" cy="1325880"/>
          </a:xfrm>
          <a:custGeom>
            <a:avLst/>
            <a:gdLst/>
            <a:ahLst/>
            <a:cxnLst/>
            <a:rect l="l" t="t" r="r" b="b"/>
            <a:pathLst>
              <a:path w="2555240" h="1325879">
                <a:moveTo>
                  <a:pt x="1158429" y="82420"/>
                </a:moveTo>
                <a:lnTo>
                  <a:pt x="1147518" y="67053"/>
                </a:lnTo>
                <a:lnTo>
                  <a:pt x="1143447" y="49183"/>
                </a:lnTo>
                <a:lnTo>
                  <a:pt x="1146294" y="31074"/>
                </a:lnTo>
                <a:lnTo>
                  <a:pt x="1156135" y="14994"/>
                </a:lnTo>
                <a:lnTo>
                  <a:pt x="1171505" y="4077"/>
                </a:lnTo>
                <a:lnTo>
                  <a:pt x="1189377" y="0"/>
                </a:lnTo>
                <a:lnTo>
                  <a:pt x="1207485" y="2840"/>
                </a:lnTo>
                <a:lnTo>
                  <a:pt x="1223561" y="12676"/>
                </a:lnTo>
                <a:lnTo>
                  <a:pt x="1234750" y="28302"/>
                </a:lnTo>
                <a:lnTo>
                  <a:pt x="1238790" y="46144"/>
                </a:lnTo>
                <a:lnTo>
                  <a:pt x="1235789" y="64109"/>
                </a:lnTo>
                <a:lnTo>
                  <a:pt x="1225855" y="80103"/>
                </a:lnTo>
                <a:lnTo>
                  <a:pt x="1210485" y="91019"/>
                </a:lnTo>
                <a:lnTo>
                  <a:pt x="1192613" y="95097"/>
                </a:lnTo>
                <a:lnTo>
                  <a:pt x="1174506" y="92256"/>
                </a:lnTo>
                <a:lnTo>
                  <a:pt x="1158429" y="82420"/>
                </a:lnTo>
                <a:close/>
              </a:path>
              <a:path w="2555240" h="1325879">
                <a:moveTo>
                  <a:pt x="1597755" y="491457"/>
                </a:moveTo>
                <a:lnTo>
                  <a:pt x="1586843" y="476090"/>
                </a:lnTo>
                <a:lnTo>
                  <a:pt x="1582772" y="458219"/>
                </a:lnTo>
                <a:lnTo>
                  <a:pt x="1585619" y="440111"/>
                </a:lnTo>
                <a:lnTo>
                  <a:pt x="1595460" y="424030"/>
                </a:lnTo>
                <a:lnTo>
                  <a:pt x="1610831" y="413113"/>
                </a:lnTo>
                <a:lnTo>
                  <a:pt x="1628702" y="409036"/>
                </a:lnTo>
                <a:lnTo>
                  <a:pt x="1646810" y="411877"/>
                </a:lnTo>
                <a:lnTo>
                  <a:pt x="1662886" y="421713"/>
                </a:lnTo>
                <a:lnTo>
                  <a:pt x="1673797" y="437079"/>
                </a:lnTo>
                <a:lnTo>
                  <a:pt x="1677868" y="454950"/>
                </a:lnTo>
                <a:lnTo>
                  <a:pt x="1675022" y="473059"/>
                </a:lnTo>
                <a:lnTo>
                  <a:pt x="1665180" y="489139"/>
                </a:lnTo>
                <a:lnTo>
                  <a:pt x="1649810" y="500056"/>
                </a:lnTo>
                <a:lnTo>
                  <a:pt x="1631938" y="504133"/>
                </a:lnTo>
                <a:lnTo>
                  <a:pt x="1613831" y="501293"/>
                </a:lnTo>
                <a:lnTo>
                  <a:pt x="1597755" y="491457"/>
                </a:lnTo>
                <a:close/>
              </a:path>
              <a:path w="2555240" h="1325879">
                <a:moveTo>
                  <a:pt x="2035807" y="900537"/>
                </a:moveTo>
                <a:lnTo>
                  <a:pt x="2024896" y="885170"/>
                </a:lnTo>
                <a:lnTo>
                  <a:pt x="2020825" y="867300"/>
                </a:lnTo>
                <a:lnTo>
                  <a:pt x="2023672" y="849191"/>
                </a:lnTo>
                <a:lnTo>
                  <a:pt x="2033513" y="833111"/>
                </a:lnTo>
                <a:lnTo>
                  <a:pt x="2048884" y="822194"/>
                </a:lnTo>
                <a:lnTo>
                  <a:pt x="2066755" y="818117"/>
                </a:lnTo>
                <a:lnTo>
                  <a:pt x="2084863" y="820957"/>
                </a:lnTo>
                <a:lnTo>
                  <a:pt x="2100939" y="830793"/>
                </a:lnTo>
                <a:lnTo>
                  <a:pt x="2112128" y="846419"/>
                </a:lnTo>
                <a:lnTo>
                  <a:pt x="2116168" y="864261"/>
                </a:lnTo>
                <a:lnTo>
                  <a:pt x="2113167" y="882226"/>
                </a:lnTo>
                <a:lnTo>
                  <a:pt x="2103233" y="898220"/>
                </a:lnTo>
                <a:lnTo>
                  <a:pt x="2087863" y="909137"/>
                </a:lnTo>
                <a:lnTo>
                  <a:pt x="2069991" y="913214"/>
                </a:lnTo>
                <a:lnTo>
                  <a:pt x="2051884" y="910373"/>
                </a:lnTo>
                <a:lnTo>
                  <a:pt x="2035807" y="900537"/>
                </a:lnTo>
                <a:close/>
              </a:path>
              <a:path w="2555240" h="1325879">
                <a:moveTo>
                  <a:pt x="2474518" y="1310232"/>
                </a:moveTo>
                <a:lnTo>
                  <a:pt x="2463607" y="1294865"/>
                </a:lnTo>
                <a:lnTo>
                  <a:pt x="2459536" y="1276994"/>
                </a:lnTo>
                <a:lnTo>
                  <a:pt x="2462383" y="1258886"/>
                </a:lnTo>
                <a:lnTo>
                  <a:pt x="2472224" y="1242805"/>
                </a:lnTo>
                <a:lnTo>
                  <a:pt x="2487594" y="1231888"/>
                </a:lnTo>
                <a:lnTo>
                  <a:pt x="2505466" y="1227811"/>
                </a:lnTo>
                <a:lnTo>
                  <a:pt x="2523573" y="1230652"/>
                </a:lnTo>
                <a:lnTo>
                  <a:pt x="2539650" y="1240488"/>
                </a:lnTo>
                <a:lnTo>
                  <a:pt x="2550561" y="1255855"/>
                </a:lnTo>
                <a:lnTo>
                  <a:pt x="2554632" y="1273725"/>
                </a:lnTo>
                <a:lnTo>
                  <a:pt x="2551785" y="1291834"/>
                </a:lnTo>
                <a:lnTo>
                  <a:pt x="2541944" y="1307914"/>
                </a:lnTo>
                <a:lnTo>
                  <a:pt x="2526574" y="1318831"/>
                </a:lnTo>
                <a:lnTo>
                  <a:pt x="2508702" y="1322908"/>
                </a:lnTo>
                <a:lnTo>
                  <a:pt x="2490595" y="1320068"/>
                </a:lnTo>
                <a:lnTo>
                  <a:pt x="2474518" y="1310232"/>
                </a:lnTo>
                <a:close/>
              </a:path>
              <a:path w="2555240" h="1325879">
                <a:moveTo>
                  <a:pt x="781157" y="486412"/>
                </a:moveTo>
                <a:lnTo>
                  <a:pt x="770246" y="471045"/>
                </a:lnTo>
                <a:lnTo>
                  <a:pt x="766175" y="453174"/>
                </a:lnTo>
                <a:lnTo>
                  <a:pt x="769022" y="435066"/>
                </a:lnTo>
                <a:lnTo>
                  <a:pt x="778863" y="418986"/>
                </a:lnTo>
                <a:lnTo>
                  <a:pt x="794233" y="408069"/>
                </a:lnTo>
                <a:lnTo>
                  <a:pt x="812105" y="403991"/>
                </a:lnTo>
                <a:lnTo>
                  <a:pt x="830212" y="406832"/>
                </a:lnTo>
                <a:lnTo>
                  <a:pt x="846289" y="416668"/>
                </a:lnTo>
                <a:lnTo>
                  <a:pt x="857570" y="432380"/>
                </a:lnTo>
                <a:lnTo>
                  <a:pt x="861764" y="450366"/>
                </a:lnTo>
                <a:lnTo>
                  <a:pt x="858794" y="468360"/>
                </a:lnTo>
                <a:lnTo>
                  <a:pt x="848583" y="484094"/>
                </a:lnTo>
                <a:lnTo>
                  <a:pt x="833213" y="495011"/>
                </a:lnTo>
                <a:lnTo>
                  <a:pt x="815341" y="499089"/>
                </a:lnTo>
                <a:lnTo>
                  <a:pt x="797234" y="496248"/>
                </a:lnTo>
                <a:lnTo>
                  <a:pt x="781157" y="486412"/>
                </a:lnTo>
                <a:close/>
              </a:path>
              <a:path w="2555240" h="1325879">
                <a:moveTo>
                  <a:pt x="1219868" y="896107"/>
                </a:moveTo>
                <a:lnTo>
                  <a:pt x="1208957" y="880740"/>
                </a:lnTo>
                <a:lnTo>
                  <a:pt x="1204886" y="862869"/>
                </a:lnTo>
                <a:lnTo>
                  <a:pt x="1207732" y="844760"/>
                </a:lnTo>
                <a:lnTo>
                  <a:pt x="1217574" y="828680"/>
                </a:lnTo>
                <a:lnTo>
                  <a:pt x="1232944" y="817763"/>
                </a:lnTo>
                <a:lnTo>
                  <a:pt x="1250816" y="813686"/>
                </a:lnTo>
                <a:lnTo>
                  <a:pt x="1268923" y="816526"/>
                </a:lnTo>
                <a:lnTo>
                  <a:pt x="1285000" y="826362"/>
                </a:lnTo>
                <a:lnTo>
                  <a:pt x="1295911" y="841729"/>
                </a:lnTo>
                <a:lnTo>
                  <a:pt x="1299982" y="859600"/>
                </a:lnTo>
                <a:lnTo>
                  <a:pt x="1297135" y="877709"/>
                </a:lnTo>
                <a:lnTo>
                  <a:pt x="1287294" y="893789"/>
                </a:lnTo>
                <a:lnTo>
                  <a:pt x="1271923" y="904706"/>
                </a:lnTo>
                <a:lnTo>
                  <a:pt x="1254052" y="908783"/>
                </a:lnTo>
                <a:lnTo>
                  <a:pt x="1235944" y="905943"/>
                </a:lnTo>
                <a:lnTo>
                  <a:pt x="1219868" y="896107"/>
                </a:lnTo>
                <a:close/>
              </a:path>
              <a:path w="2555240" h="1325879">
                <a:moveTo>
                  <a:pt x="1657921" y="1305187"/>
                </a:moveTo>
                <a:lnTo>
                  <a:pt x="1647009" y="1289820"/>
                </a:lnTo>
                <a:lnTo>
                  <a:pt x="1642939" y="1271949"/>
                </a:lnTo>
                <a:lnTo>
                  <a:pt x="1645785" y="1253841"/>
                </a:lnTo>
                <a:lnTo>
                  <a:pt x="1655627" y="1237761"/>
                </a:lnTo>
                <a:lnTo>
                  <a:pt x="1670997" y="1226844"/>
                </a:lnTo>
                <a:lnTo>
                  <a:pt x="1688869" y="1222766"/>
                </a:lnTo>
                <a:lnTo>
                  <a:pt x="1706976" y="1225607"/>
                </a:lnTo>
                <a:lnTo>
                  <a:pt x="1723052" y="1235443"/>
                </a:lnTo>
                <a:lnTo>
                  <a:pt x="1734334" y="1251155"/>
                </a:lnTo>
                <a:lnTo>
                  <a:pt x="1738528" y="1269141"/>
                </a:lnTo>
                <a:lnTo>
                  <a:pt x="1735558" y="1287135"/>
                </a:lnTo>
                <a:lnTo>
                  <a:pt x="1725347" y="1302869"/>
                </a:lnTo>
                <a:lnTo>
                  <a:pt x="1709976" y="1313786"/>
                </a:lnTo>
                <a:lnTo>
                  <a:pt x="1692104" y="1317864"/>
                </a:lnTo>
                <a:lnTo>
                  <a:pt x="1673997" y="1315023"/>
                </a:lnTo>
                <a:lnTo>
                  <a:pt x="1657921" y="1305187"/>
                </a:lnTo>
                <a:close/>
              </a:path>
              <a:path w="2555240" h="1325879">
                <a:moveTo>
                  <a:pt x="392210" y="902906"/>
                </a:moveTo>
                <a:lnTo>
                  <a:pt x="381299" y="887539"/>
                </a:lnTo>
                <a:lnTo>
                  <a:pt x="377228" y="869668"/>
                </a:lnTo>
                <a:lnTo>
                  <a:pt x="380075" y="851559"/>
                </a:lnTo>
                <a:lnTo>
                  <a:pt x="389916" y="835479"/>
                </a:lnTo>
                <a:lnTo>
                  <a:pt x="405287" y="824562"/>
                </a:lnTo>
                <a:lnTo>
                  <a:pt x="423159" y="820485"/>
                </a:lnTo>
                <a:lnTo>
                  <a:pt x="441266" y="823325"/>
                </a:lnTo>
                <a:lnTo>
                  <a:pt x="457342" y="833161"/>
                </a:lnTo>
                <a:lnTo>
                  <a:pt x="468623" y="848873"/>
                </a:lnTo>
                <a:lnTo>
                  <a:pt x="472818" y="866859"/>
                </a:lnTo>
                <a:lnTo>
                  <a:pt x="469848" y="884853"/>
                </a:lnTo>
                <a:lnTo>
                  <a:pt x="459636" y="900588"/>
                </a:lnTo>
                <a:lnTo>
                  <a:pt x="444266" y="911505"/>
                </a:lnTo>
                <a:lnTo>
                  <a:pt x="426394" y="915582"/>
                </a:lnTo>
                <a:lnTo>
                  <a:pt x="408287" y="912741"/>
                </a:lnTo>
                <a:lnTo>
                  <a:pt x="392210" y="902906"/>
                </a:lnTo>
                <a:close/>
              </a:path>
              <a:path w="2555240" h="1325879">
                <a:moveTo>
                  <a:pt x="830921" y="1312600"/>
                </a:moveTo>
                <a:lnTo>
                  <a:pt x="820010" y="1297233"/>
                </a:lnTo>
                <a:lnTo>
                  <a:pt x="815939" y="1279362"/>
                </a:lnTo>
                <a:lnTo>
                  <a:pt x="818786" y="1261254"/>
                </a:lnTo>
                <a:lnTo>
                  <a:pt x="828627" y="1245173"/>
                </a:lnTo>
                <a:lnTo>
                  <a:pt x="843997" y="1234257"/>
                </a:lnTo>
                <a:lnTo>
                  <a:pt x="861869" y="1230179"/>
                </a:lnTo>
                <a:lnTo>
                  <a:pt x="879976" y="1233020"/>
                </a:lnTo>
                <a:lnTo>
                  <a:pt x="896053" y="1242856"/>
                </a:lnTo>
                <a:lnTo>
                  <a:pt x="906964" y="1258223"/>
                </a:lnTo>
                <a:lnTo>
                  <a:pt x="911035" y="1276093"/>
                </a:lnTo>
                <a:lnTo>
                  <a:pt x="908188" y="1294202"/>
                </a:lnTo>
                <a:lnTo>
                  <a:pt x="898347" y="1310282"/>
                </a:lnTo>
                <a:lnTo>
                  <a:pt x="882977" y="1321199"/>
                </a:lnTo>
                <a:lnTo>
                  <a:pt x="865105" y="1325277"/>
                </a:lnTo>
                <a:lnTo>
                  <a:pt x="846998" y="1322436"/>
                </a:lnTo>
                <a:lnTo>
                  <a:pt x="830921" y="1312600"/>
                </a:lnTo>
                <a:close/>
              </a:path>
              <a:path w="2555240" h="1325879">
                <a:moveTo>
                  <a:pt x="14982" y="1308170"/>
                </a:moveTo>
                <a:lnTo>
                  <a:pt x="4070" y="1292803"/>
                </a:lnTo>
                <a:lnTo>
                  <a:pt x="0" y="1274932"/>
                </a:lnTo>
                <a:lnTo>
                  <a:pt x="2846" y="1256823"/>
                </a:lnTo>
                <a:lnTo>
                  <a:pt x="12687" y="1240743"/>
                </a:lnTo>
                <a:lnTo>
                  <a:pt x="28058" y="1229826"/>
                </a:lnTo>
                <a:lnTo>
                  <a:pt x="45930" y="1225749"/>
                </a:lnTo>
                <a:lnTo>
                  <a:pt x="64037" y="1228589"/>
                </a:lnTo>
                <a:lnTo>
                  <a:pt x="80113" y="1238425"/>
                </a:lnTo>
                <a:lnTo>
                  <a:pt x="91025" y="1253792"/>
                </a:lnTo>
                <a:lnTo>
                  <a:pt x="95096" y="1271663"/>
                </a:lnTo>
                <a:lnTo>
                  <a:pt x="92249" y="1289771"/>
                </a:lnTo>
                <a:lnTo>
                  <a:pt x="82408" y="1305852"/>
                </a:lnTo>
                <a:lnTo>
                  <a:pt x="67037" y="1316769"/>
                </a:lnTo>
                <a:lnTo>
                  <a:pt x="49165" y="1320846"/>
                </a:lnTo>
                <a:lnTo>
                  <a:pt x="31058" y="1318005"/>
                </a:lnTo>
                <a:lnTo>
                  <a:pt x="14982" y="1308170"/>
                </a:lnTo>
                <a:close/>
              </a:path>
            </a:pathLst>
          </a:custGeom>
          <a:solidFill>
            <a:srgbClr val="FFFFFF">
              <a:alpha val="2862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16844" y="4407745"/>
            <a:ext cx="1024890" cy="2323465"/>
          </a:xfrm>
          <a:custGeom>
            <a:avLst/>
            <a:gdLst/>
            <a:ahLst/>
            <a:cxnLst/>
            <a:rect l="l" t="t" r="r" b="b"/>
            <a:pathLst>
              <a:path w="1024890" h="2323465">
                <a:moveTo>
                  <a:pt x="35066" y="318292"/>
                </a:moveTo>
                <a:lnTo>
                  <a:pt x="0" y="283212"/>
                </a:lnTo>
                <a:lnTo>
                  <a:pt x="124015" y="159146"/>
                </a:lnTo>
                <a:lnTo>
                  <a:pt x="0" y="35080"/>
                </a:lnTo>
                <a:lnTo>
                  <a:pt x="35066" y="0"/>
                </a:lnTo>
                <a:lnTo>
                  <a:pt x="159081" y="124065"/>
                </a:lnTo>
                <a:lnTo>
                  <a:pt x="228359" y="124065"/>
                </a:lnTo>
                <a:lnTo>
                  <a:pt x="194148" y="158290"/>
                </a:lnTo>
                <a:lnTo>
                  <a:pt x="229214" y="193371"/>
                </a:lnTo>
                <a:lnTo>
                  <a:pt x="159081" y="193371"/>
                </a:lnTo>
                <a:lnTo>
                  <a:pt x="35066" y="318292"/>
                </a:lnTo>
                <a:close/>
              </a:path>
              <a:path w="1024890" h="2323465">
                <a:moveTo>
                  <a:pt x="228359" y="124065"/>
                </a:moveTo>
                <a:lnTo>
                  <a:pt x="159081" y="124065"/>
                </a:lnTo>
                <a:lnTo>
                  <a:pt x="283097" y="0"/>
                </a:lnTo>
                <a:lnTo>
                  <a:pt x="318163" y="34225"/>
                </a:lnTo>
                <a:lnTo>
                  <a:pt x="228359" y="124065"/>
                </a:lnTo>
                <a:close/>
              </a:path>
              <a:path w="1024890" h="2323465">
                <a:moveTo>
                  <a:pt x="283097" y="317437"/>
                </a:moveTo>
                <a:lnTo>
                  <a:pt x="159081" y="193371"/>
                </a:lnTo>
                <a:lnTo>
                  <a:pt x="229214" y="193371"/>
                </a:lnTo>
                <a:lnTo>
                  <a:pt x="318163" y="282356"/>
                </a:lnTo>
                <a:lnTo>
                  <a:pt x="283097" y="317437"/>
                </a:lnTo>
                <a:close/>
              </a:path>
              <a:path w="1024890" h="2323465">
                <a:moveTo>
                  <a:pt x="742381" y="318292"/>
                </a:moveTo>
                <a:lnTo>
                  <a:pt x="707315" y="283212"/>
                </a:lnTo>
                <a:lnTo>
                  <a:pt x="831330" y="159146"/>
                </a:lnTo>
                <a:lnTo>
                  <a:pt x="707315" y="35080"/>
                </a:lnTo>
                <a:lnTo>
                  <a:pt x="742381" y="0"/>
                </a:lnTo>
                <a:lnTo>
                  <a:pt x="864686" y="124065"/>
                </a:lnTo>
                <a:lnTo>
                  <a:pt x="934819" y="124065"/>
                </a:lnTo>
                <a:lnTo>
                  <a:pt x="900608" y="158290"/>
                </a:lnTo>
                <a:lnTo>
                  <a:pt x="935674" y="193371"/>
                </a:lnTo>
                <a:lnTo>
                  <a:pt x="865542" y="193371"/>
                </a:lnTo>
                <a:lnTo>
                  <a:pt x="742381" y="318292"/>
                </a:lnTo>
                <a:close/>
              </a:path>
              <a:path w="1024890" h="2323465">
                <a:moveTo>
                  <a:pt x="934819" y="124065"/>
                </a:moveTo>
                <a:lnTo>
                  <a:pt x="864686" y="124065"/>
                </a:lnTo>
                <a:lnTo>
                  <a:pt x="988702" y="0"/>
                </a:lnTo>
                <a:lnTo>
                  <a:pt x="1023768" y="35080"/>
                </a:lnTo>
                <a:lnTo>
                  <a:pt x="934819" y="124065"/>
                </a:lnTo>
                <a:close/>
              </a:path>
              <a:path w="1024890" h="2323465">
                <a:moveTo>
                  <a:pt x="989557" y="317437"/>
                </a:moveTo>
                <a:lnTo>
                  <a:pt x="865542" y="193371"/>
                </a:lnTo>
                <a:lnTo>
                  <a:pt x="935674" y="193371"/>
                </a:lnTo>
                <a:lnTo>
                  <a:pt x="1024623" y="282356"/>
                </a:lnTo>
                <a:lnTo>
                  <a:pt x="989557" y="317437"/>
                </a:lnTo>
                <a:close/>
              </a:path>
              <a:path w="1024890" h="2323465">
                <a:moveTo>
                  <a:pt x="35066" y="986536"/>
                </a:moveTo>
                <a:lnTo>
                  <a:pt x="0" y="951455"/>
                </a:lnTo>
                <a:lnTo>
                  <a:pt x="124015" y="827390"/>
                </a:lnTo>
                <a:lnTo>
                  <a:pt x="0" y="703324"/>
                </a:lnTo>
                <a:lnTo>
                  <a:pt x="35066" y="668243"/>
                </a:lnTo>
                <a:lnTo>
                  <a:pt x="159081" y="792309"/>
                </a:lnTo>
                <a:lnTo>
                  <a:pt x="228359" y="792309"/>
                </a:lnTo>
                <a:lnTo>
                  <a:pt x="194148" y="826534"/>
                </a:lnTo>
                <a:lnTo>
                  <a:pt x="229823" y="862470"/>
                </a:lnTo>
                <a:lnTo>
                  <a:pt x="159081" y="862470"/>
                </a:lnTo>
                <a:lnTo>
                  <a:pt x="35066" y="986536"/>
                </a:lnTo>
                <a:close/>
              </a:path>
              <a:path w="1024890" h="2323465">
                <a:moveTo>
                  <a:pt x="228359" y="792309"/>
                </a:moveTo>
                <a:lnTo>
                  <a:pt x="159081" y="792309"/>
                </a:lnTo>
                <a:lnTo>
                  <a:pt x="283097" y="668243"/>
                </a:lnTo>
                <a:lnTo>
                  <a:pt x="318163" y="702468"/>
                </a:lnTo>
                <a:lnTo>
                  <a:pt x="228359" y="792309"/>
                </a:lnTo>
                <a:close/>
              </a:path>
              <a:path w="1024890" h="2323465">
                <a:moveTo>
                  <a:pt x="283097" y="986536"/>
                </a:moveTo>
                <a:lnTo>
                  <a:pt x="159081" y="862470"/>
                </a:lnTo>
                <a:lnTo>
                  <a:pt x="229823" y="862470"/>
                </a:lnTo>
                <a:lnTo>
                  <a:pt x="318163" y="951455"/>
                </a:lnTo>
                <a:lnTo>
                  <a:pt x="283097" y="986536"/>
                </a:lnTo>
                <a:close/>
              </a:path>
              <a:path w="1024890" h="2323465">
                <a:moveTo>
                  <a:pt x="741526" y="986536"/>
                </a:moveTo>
                <a:lnTo>
                  <a:pt x="706460" y="951455"/>
                </a:lnTo>
                <a:lnTo>
                  <a:pt x="830475" y="827390"/>
                </a:lnTo>
                <a:lnTo>
                  <a:pt x="706460" y="703324"/>
                </a:lnTo>
                <a:lnTo>
                  <a:pt x="741526" y="668243"/>
                </a:lnTo>
                <a:lnTo>
                  <a:pt x="865542" y="792309"/>
                </a:lnTo>
                <a:lnTo>
                  <a:pt x="934819" y="792309"/>
                </a:lnTo>
                <a:lnTo>
                  <a:pt x="900608" y="826534"/>
                </a:lnTo>
                <a:lnTo>
                  <a:pt x="936284" y="862470"/>
                </a:lnTo>
                <a:lnTo>
                  <a:pt x="865542" y="862470"/>
                </a:lnTo>
                <a:lnTo>
                  <a:pt x="741526" y="986536"/>
                </a:lnTo>
                <a:close/>
              </a:path>
              <a:path w="1024890" h="2323465">
                <a:moveTo>
                  <a:pt x="934819" y="792309"/>
                </a:moveTo>
                <a:lnTo>
                  <a:pt x="865542" y="792309"/>
                </a:lnTo>
                <a:lnTo>
                  <a:pt x="989557" y="668243"/>
                </a:lnTo>
                <a:lnTo>
                  <a:pt x="1024623" y="702468"/>
                </a:lnTo>
                <a:lnTo>
                  <a:pt x="934819" y="792309"/>
                </a:lnTo>
                <a:close/>
              </a:path>
              <a:path w="1024890" h="2323465">
                <a:moveTo>
                  <a:pt x="989557" y="986536"/>
                </a:moveTo>
                <a:lnTo>
                  <a:pt x="865542" y="862470"/>
                </a:lnTo>
                <a:lnTo>
                  <a:pt x="936284" y="862470"/>
                </a:lnTo>
                <a:lnTo>
                  <a:pt x="1024623" y="951455"/>
                </a:lnTo>
                <a:lnTo>
                  <a:pt x="989557" y="986536"/>
                </a:lnTo>
                <a:close/>
              </a:path>
              <a:path w="1024890" h="2323465">
                <a:moveTo>
                  <a:pt x="35066" y="1654780"/>
                </a:moveTo>
                <a:lnTo>
                  <a:pt x="0" y="1619699"/>
                </a:lnTo>
                <a:lnTo>
                  <a:pt x="124015" y="1495633"/>
                </a:lnTo>
                <a:lnTo>
                  <a:pt x="0" y="1371568"/>
                </a:lnTo>
                <a:lnTo>
                  <a:pt x="35066" y="1336487"/>
                </a:lnTo>
                <a:lnTo>
                  <a:pt x="159081" y="1460553"/>
                </a:lnTo>
                <a:lnTo>
                  <a:pt x="229214" y="1460553"/>
                </a:lnTo>
                <a:lnTo>
                  <a:pt x="194148" y="1495633"/>
                </a:lnTo>
                <a:lnTo>
                  <a:pt x="229214" y="1530714"/>
                </a:lnTo>
                <a:lnTo>
                  <a:pt x="159081" y="1530714"/>
                </a:lnTo>
                <a:lnTo>
                  <a:pt x="35066" y="1654780"/>
                </a:lnTo>
                <a:close/>
              </a:path>
              <a:path w="1024890" h="2323465">
                <a:moveTo>
                  <a:pt x="229214" y="1460553"/>
                </a:moveTo>
                <a:lnTo>
                  <a:pt x="159081" y="1460553"/>
                </a:lnTo>
                <a:lnTo>
                  <a:pt x="283097" y="1336487"/>
                </a:lnTo>
                <a:lnTo>
                  <a:pt x="318163" y="1371568"/>
                </a:lnTo>
                <a:lnTo>
                  <a:pt x="229214" y="1460553"/>
                </a:lnTo>
                <a:close/>
              </a:path>
              <a:path w="1024890" h="2323465">
                <a:moveTo>
                  <a:pt x="283097" y="1654780"/>
                </a:moveTo>
                <a:lnTo>
                  <a:pt x="159081" y="1530714"/>
                </a:lnTo>
                <a:lnTo>
                  <a:pt x="229214" y="1530714"/>
                </a:lnTo>
                <a:lnTo>
                  <a:pt x="318163" y="1619699"/>
                </a:lnTo>
                <a:lnTo>
                  <a:pt x="283097" y="1654780"/>
                </a:lnTo>
                <a:close/>
              </a:path>
              <a:path w="1024890" h="2323465">
                <a:moveTo>
                  <a:pt x="741526" y="1654780"/>
                </a:moveTo>
                <a:lnTo>
                  <a:pt x="706460" y="1619699"/>
                </a:lnTo>
                <a:lnTo>
                  <a:pt x="830475" y="1495633"/>
                </a:lnTo>
                <a:lnTo>
                  <a:pt x="706460" y="1371568"/>
                </a:lnTo>
                <a:lnTo>
                  <a:pt x="741526" y="1336487"/>
                </a:lnTo>
                <a:lnTo>
                  <a:pt x="865542" y="1460553"/>
                </a:lnTo>
                <a:lnTo>
                  <a:pt x="934819" y="1460553"/>
                </a:lnTo>
                <a:lnTo>
                  <a:pt x="900608" y="1494778"/>
                </a:lnTo>
                <a:lnTo>
                  <a:pt x="936284" y="1530714"/>
                </a:lnTo>
                <a:lnTo>
                  <a:pt x="865542" y="1530714"/>
                </a:lnTo>
                <a:lnTo>
                  <a:pt x="741526" y="1654780"/>
                </a:lnTo>
                <a:close/>
              </a:path>
              <a:path w="1024890" h="2323465">
                <a:moveTo>
                  <a:pt x="934819" y="1460553"/>
                </a:moveTo>
                <a:lnTo>
                  <a:pt x="865542" y="1460553"/>
                </a:lnTo>
                <a:lnTo>
                  <a:pt x="989557" y="1336487"/>
                </a:lnTo>
                <a:lnTo>
                  <a:pt x="1024623" y="1370712"/>
                </a:lnTo>
                <a:lnTo>
                  <a:pt x="934819" y="1460553"/>
                </a:lnTo>
                <a:close/>
              </a:path>
              <a:path w="1024890" h="2323465">
                <a:moveTo>
                  <a:pt x="989557" y="1654780"/>
                </a:moveTo>
                <a:lnTo>
                  <a:pt x="865542" y="1530714"/>
                </a:lnTo>
                <a:lnTo>
                  <a:pt x="936284" y="1530714"/>
                </a:lnTo>
                <a:lnTo>
                  <a:pt x="1024623" y="1619699"/>
                </a:lnTo>
                <a:lnTo>
                  <a:pt x="989557" y="1654780"/>
                </a:lnTo>
                <a:close/>
              </a:path>
              <a:path w="1024890" h="2323465">
                <a:moveTo>
                  <a:pt x="35066" y="2323023"/>
                </a:moveTo>
                <a:lnTo>
                  <a:pt x="0" y="2287943"/>
                </a:lnTo>
                <a:lnTo>
                  <a:pt x="124015" y="2163877"/>
                </a:lnTo>
                <a:lnTo>
                  <a:pt x="0" y="2039811"/>
                </a:lnTo>
                <a:lnTo>
                  <a:pt x="35066" y="2004731"/>
                </a:lnTo>
                <a:lnTo>
                  <a:pt x="159081" y="2128796"/>
                </a:lnTo>
                <a:lnTo>
                  <a:pt x="229214" y="2128796"/>
                </a:lnTo>
                <a:lnTo>
                  <a:pt x="194148" y="2163877"/>
                </a:lnTo>
                <a:lnTo>
                  <a:pt x="229214" y="2198957"/>
                </a:lnTo>
                <a:lnTo>
                  <a:pt x="159081" y="2198957"/>
                </a:lnTo>
                <a:lnTo>
                  <a:pt x="35066" y="2323023"/>
                </a:lnTo>
                <a:close/>
              </a:path>
              <a:path w="1024890" h="2323465">
                <a:moveTo>
                  <a:pt x="229214" y="2128796"/>
                </a:moveTo>
                <a:lnTo>
                  <a:pt x="159081" y="2128796"/>
                </a:lnTo>
                <a:lnTo>
                  <a:pt x="283097" y="2004731"/>
                </a:lnTo>
                <a:lnTo>
                  <a:pt x="318163" y="2039811"/>
                </a:lnTo>
                <a:lnTo>
                  <a:pt x="229214" y="2128796"/>
                </a:lnTo>
                <a:close/>
              </a:path>
              <a:path w="1024890" h="2323465">
                <a:moveTo>
                  <a:pt x="283097" y="2323023"/>
                </a:moveTo>
                <a:lnTo>
                  <a:pt x="159081" y="2198957"/>
                </a:lnTo>
                <a:lnTo>
                  <a:pt x="229214" y="2198957"/>
                </a:lnTo>
                <a:lnTo>
                  <a:pt x="318163" y="2287943"/>
                </a:lnTo>
                <a:lnTo>
                  <a:pt x="283097" y="2323023"/>
                </a:lnTo>
                <a:close/>
              </a:path>
              <a:path w="1024890" h="2323465">
                <a:moveTo>
                  <a:pt x="741526" y="2323023"/>
                </a:moveTo>
                <a:lnTo>
                  <a:pt x="706460" y="2287943"/>
                </a:lnTo>
                <a:lnTo>
                  <a:pt x="830475" y="2163877"/>
                </a:lnTo>
                <a:lnTo>
                  <a:pt x="706460" y="2039811"/>
                </a:lnTo>
                <a:lnTo>
                  <a:pt x="741526" y="2004731"/>
                </a:lnTo>
                <a:lnTo>
                  <a:pt x="865542" y="2128796"/>
                </a:lnTo>
                <a:lnTo>
                  <a:pt x="934819" y="2128796"/>
                </a:lnTo>
                <a:lnTo>
                  <a:pt x="900608" y="2163021"/>
                </a:lnTo>
                <a:lnTo>
                  <a:pt x="936284" y="2198957"/>
                </a:lnTo>
                <a:lnTo>
                  <a:pt x="865542" y="2198957"/>
                </a:lnTo>
                <a:lnTo>
                  <a:pt x="741526" y="2323023"/>
                </a:lnTo>
                <a:close/>
              </a:path>
              <a:path w="1024890" h="2323465">
                <a:moveTo>
                  <a:pt x="934819" y="2128796"/>
                </a:moveTo>
                <a:lnTo>
                  <a:pt x="865542" y="2128796"/>
                </a:lnTo>
                <a:lnTo>
                  <a:pt x="989557" y="2004731"/>
                </a:lnTo>
                <a:lnTo>
                  <a:pt x="1024623" y="2038956"/>
                </a:lnTo>
                <a:lnTo>
                  <a:pt x="934819" y="2128796"/>
                </a:lnTo>
                <a:close/>
              </a:path>
              <a:path w="1024890" h="2323465">
                <a:moveTo>
                  <a:pt x="989557" y="2323023"/>
                </a:moveTo>
                <a:lnTo>
                  <a:pt x="865542" y="2198957"/>
                </a:lnTo>
                <a:lnTo>
                  <a:pt x="936284" y="2198957"/>
                </a:lnTo>
                <a:lnTo>
                  <a:pt x="1024623" y="2287943"/>
                </a:lnTo>
                <a:lnTo>
                  <a:pt x="989557" y="2323023"/>
                </a:lnTo>
                <a:close/>
              </a:path>
            </a:pathLst>
          </a:custGeom>
          <a:solidFill>
            <a:srgbClr val="FFFFFF">
              <a:alpha val="2862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6993060" y="4407745"/>
            <a:ext cx="1025525" cy="2323465"/>
          </a:xfrm>
          <a:custGeom>
            <a:avLst/>
            <a:gdLst/>
            <a:ahLst/>
            <a:cxnLst/>
            <a:rect l="l" t="t" r="r" b="b"/>
            <a:pathLst>
              <a:path w="1025525" h="2323465">
                <a:moveTo>
                  <a:pt x="35921" y="317437"/>
                </a:moveTo>
                <a:lnTo>
                  <a:pt x="854" y="282356"/>
                </a:lnTo>
                <a:lnTo>
                  <a:pt x="124870" y="158290"/>
                </a:lnTo>
                <a:lnTo>
                  <a:pt x="854" y="35080"/>
                </a:lnTo>
                <a:lnTo>
                  <a:pt x="35921" y="0"/>
                </a:lnTo>
                <a:lnTo>
                  <a:pt x="159936" y="124065"/>
                </a:lnTo>
                <a:lnTo>
                  <a:pt x="228358" y="124065"/>
                </a:lnTo>
                <a:lnTo>
                  <a:pt x="194147" y="158290"/>
                </a:lnTo>
                <a:lnTo>
                  <a:pt x="229455" y="193371"/>
                </a:lnTo>
                <a:lnTo>
                  <a:pt x="159936" y="193371"/>
                </a:lnTo>
                <a:lnTo>
                  <a:pt x="35921" y="317437"/>
                </a:lnTo>
                <a:close/>
              </a:path>
              <a:path w="1025525" h="2323465">
                <a:moveTo>
                  <a:pt x="228358" y="124065"/>
                </a:moveTo>
                <a:lnTo>
                  <a:pt x="159936" y="124065"/>
                </a:lnTo>
                <a:lnTo>
                  <a:pt x="283096" y="0"/>
                </a:lnTo>
                <a:lnTo>
                  <a:pt x="318163" y="34225"/>
                </a:lnTo>
                <a:lnTo>
                  <a:pt x="228358" y="124065"/>
                </a:lnTo>
                <a:close/>
              </a:path>
              <a:path w="1025525" h="2323465">
                <a:moveTo>
                  <a:pt x="283951" y="317437"/>
                </a:moveTo>
                <a:lnTo>
                  <a:pt x="159936" y="193371"/>
                </a:lnTo>
                <a:lnTo>
                  <a:pt x="229455" y="193371"/>
                </a:lnTo>
                <a:lnTo>
                  <a:pt x="319018" y="282356"/>
                </a:lnTo>
                <a:lnTo>
                  <a:pt x="283951" y="317437"/>
                </a:lnTo>
                <a:close/>
              </a:path>
              <a:path w="1025525" h="2323465">
                <a:moveTo>
                  <a:pt x="743236" y="317437"/>
                </a:moveTo>
                <a:lnTo>
                  <a:pt x="708170" y="282356"/>
                </a:lnTo>
                <a:lnTo>
                  <a:pt x="831330" y="159146"/>
                </a:lnTo>
                <a:lnTo>
                  <a:pt x="707314" y="35080"/>
                </a:lnTo>
                <a:lnTo>
                  <a:pt x="742381" y="0"/>
                </a:lnTo>
                <a:lnTo>
                  <a:pt x="865541" y="124065"/>
                </a:lnTo>
                <a:lnTo>
                  <a:pt x="935674" y="124065"/>
                </a:lnTo>
                <a:lnTo>
                  <a:pt x="901463" y="158290"/>
                </a:lnTo>
                <a:lnTo>
                  <a:pt x="936529" y="193371"/>
                </a:lnTo>
                <a:lnTo>
                  <a:pt x="866396" y="193371"/>
                </a:lnTo>
                <a:lnTo>
                  <a:pt x="743236" y="317437"/>
                </a:lnTo>
                <a:close/>
              </a:path>
              <a:path w="1025525" h="2323465">
                <a:moveTo>
                  <a:pt x="935674" y="124065"/>
                </a:moveTo>
                <a:lnTo>
                  <a:pt x="865541" y="124065"/>
                </a:lnTo>
                <a:lnTo>
                  <a:pt x="989556" y="0"/>
                </a:lnTo>
                <a:lnTo>
                  <a:pt x="1025478" y="34225"/>
                </a:lnTo>
                <a:lnTo>
                  <a:pt x="935674" y="124065"/>
                </a:lnTo>
                <a:close/>
              </a:path>
              <a:path w="1025525" h="2323465">
                <a:moveTo>
                  <a:pt x="990412" y="317437"/>
                </a:moveTo>
                <a:lnTo>
                  <a:pt x="866396" y="193371"/>
                </a:lnTo>
                <a:lnTo>
                  <a:pt x="936529" y="193371"/>
                </a:lnTo>
                <a:lnTo>
                  <a:pt x="1025478" y="282356"/>
                </a:lnTo>
                <a:lnTo>
                  <a:pt x="990412" y="317437"/>
                </a:lnTo>
                <a:close/>
              </a:path>
              <a:path w="1025525" h="2323465">
                <a:moveTo>
                  <a:pt x="35921" y="985680"/>
                </a:moveTo>
                <a:lnTo>
                  <a:pt x="854" y="950600"/>
                </a:lnTo>
                <a:lnTo>
                  <a:pt x="124870" y="826534"/>
                </a:lnTo>
                <a:lnTo>
                  <a:pt x="854" y="703324"/>
                </a:lnTo>
                <a:lnTo>
                  <a:pt x="35921" y="668243"/>
                </a:lnTo>
                <a:lnTo>
                  <a:pt x="159936" y="792309"/>
                </a:lnTo>
                <a:lnTo>
                  <a:pt x="228358" y="792309"/>
                </a:lnTo>
                <a:lnTo>
                  <a:pt x="194147" y="826534"/>
                </a:lnTo>
                <a:lnTo>
                  <a:pt x="229455" y="861615"/>
                </a:lnTo>
                <a:lnTo>
                  <a:pt x="159936" y="861615"/>
                </a:lnTo>
                <a:lnTo>
                  <a:pt x="35921" y="985680"/>
                </a:lnTo>
                <a:close/>
              </a:path>
              <a:path w="1025525" h="2323465">
                <a:moveTo>
                  <a:pt x="228358" y="792309"/>
                </a:moveTo>
                <a:lnTo>
                  <a:pt x="159936" y="792309"/>
                </a:lnTo>
                <a:lnTo>
                  <a:pt x="283096" y="668243"/>
                </a:lnTo>
                <a:lnTo>
                  <a:pt x="318163" y="702468"/>
                </a:lnTo>
                <a:lnTo>
                  <a:pt x="228358" y="792309"/>
                </a:lnTo>
                <a:close/>
              </a:path>
              <a:path w="1025525" h="2323465">
                <a:moveTo>
                  <a:pt x="283951" y="985680"/>
                </a:moveTo>
                <a:lnTo>
                  <a:pt x="159936" y="861615"/>
                </a:lnTo>
                <a:lnTo>
                  <a:pt x="229455" y="861615"/>
                </a:lnTo>
                <a:lnTo>
                  <a:pt x="319018" y="950600"/>
                </a:lnTo>
                <a:lnTo>
                  <a:pt x="283951" y="985680"/>
                </a:lnTo>
                <a:close/>
              </a:path>
              <a:path w="1025525" h="2323465">
                <a:moveTo>
                  <a:pt x="742381" y="986536"/>
                </a:moveTo>
                <a:lnTo>
                  <a:pt x="707314" y="951455"/>
                </a:lnTo>
                <a:lnTo>
                  <a:pt x="831330" y="827390"/>
                </a:lnTo>
                <a:lnTo>
                  <a:pt x="707314" y="703324"/>
                </a:lnTo>
                <a:lnTo>
                  <a:pt x="742381" y="668243"/>
                </a:lnTo>
                <a:lnTo>
                  <a:pt x="866396" y="792309"/>
                </a:lnTo>
                <a:lnTo>
                  <a:pt x="934818" y="792309"/>
                </a:lnTo>
                <a:lnTo>
                  <a:pt x="900607" y="826534"/>
                </a:lnTo>
                <a:lnTo>
                  <a:pt x="936529" y="862470"/>
                </a:lnTo>
                <a:lnTo>
                  <a:pt x="866396" y="862470"/>
                </a:lnTo>
                <a:lnTo>
                  <a:pt x="742381" y="986536"/>
                </a:lnTo>
                <a:close/>
              </a:path>
              <a:path w="1025525" h="2323465">
                <a:moveTo>
                  <a:pt x="934818" y="792309"/>
                </a:moveTo>
                <a:lnTo>
                  <a:pt x="866396" y="792309"/>
                </a:lnTo>
                <a:lnTo>
                  <a:pt x="989556" y="668243"/>
                </a:lnTo>
                <a:lnTo>
                  <a:pt x="1024623" y="702468"/>
                </a:lnTo>
                <a:lnTo>
                  <a:pt x="934818" y="792309"/>
                </a:lnTo>
                <a:close/>
              </a:path>
              <a:path w="1025525" h="2323465">
                <a:moveTo>
                  <a:pt x="990412" y="986536"/>
                </a:moveTo>
                <a:lnTo>
                  <a:pt x="866396" y="862470"/>
                </a:lnTo>
                <a:lnTo>
                  <a:pt x="936529" y="862470"/>
                </a:lnTo>
                <a:lnTo>
                  <a:pt x="1025478" y="951455"/>
                </a:lnTo>
                <a:lnTo>
                  <a:pt x="990412" y="986536"/>
                </a:lnTo>
                <a:close/>
              </a:path>
              <a:path w="1025525" h="2323465">
                <a:moveTo>
                  <a:pt x="35921" y="1653924"/>
                </a:moveTo>
                <a:lnTo>
                  <a:pt x="854" y="1618843"/>
                </a:lnTo>
                <a:lnTo>
                  <a:pt x="124870" y="1495633"/>
                </a:lnTo>
                <a:lnTo>
                  <a:pt x="0" y="1371567"/>
                </a:lnTo>
                <a:lnTo>
                  <a:pt x="35065" y="1336487"/>
                </a:lnTo>
                <a:lnTo>
                  <a:pt x="159081" y="1460553"/>
                </a:lnTo>
                <a:lnTo>
                  <a:pt x="229214" y="1460553"/>
                </a:lnTo>
                <a:lnTo>
                  <a:pt x="195002" y="1494778"/>
                </a:lnTo>
                <a:lnTo>
                  <a:pt x="230069" y="1529858"/>
                </a:lnTo>
                <a:lnTo>
                  <a:pt x="159936" y="1529858"/>
                </a:lnTo>
                <a:lnTo>
                  <a:pt x="35921" y="1653924"/>
                </a:lnTo>
                <a:close/>
              </a:path>
              <a:path w="1025525" h="2323465">
                <a:moveTo>
                  <a:pt x="229214" y="1460553"/>
                </a:moveTo>
                <a:lnTo>
                  <a:pt x="159081" y="1460553"/>
                </a:lnTo>
                <a:lnTo>
                  <a:pt x="283096" y="1336487"/>
                </a:lnTo>
                <a:lnTo>
                  <a:pt x="319018" y="1370712"/>
                </a:lnTo>
                <a:lnTo>
                  <a:pt x="229214" y="1460553"/>
                </a:lnTo>
                <a:close/>
              </a:path>
              <a:path w="1025525" h="2323465">
                <a:moveTo>
                  <a:pt x="283951" y="1653924"/>
                </a:moveTo>
                <a:lnTo>
                  <a:pt x="159936" y="1529858"/>
                </a:lnTo>
                <a:lnTo>
                  <a:pt x="230069" y="1529858"/>
                </a:lnTo>
                <a:lnTo>
                  <a:pt x="319018" y="1618843"/>
                </a:lnTo>
                <a:lnTo>
                  <a:pt x="283951" y="1653924"/>
                </a:lnTo>
                <a:close/>
              </a:path>
              <a:path w="1025525" h="2323465">
                <a:moveTo>
                  <a:pt x="741526" y="1654780"/>
                </a:moveTo>
                <a:lnTo>
                  <a:pt x="706459" y="1619699"/>
                </a:lnTo>
                <a:lnTo>
                  <a:pt x="830475" y="1495633"/>
                </a:lnTo>
                <a:lnTo>
                  <a:pt x="706459" y="1371568"/>
                </a:lnTo>
                <a:lnTo>
                  <a:pt x="741526" y="1336487"/>
                </a:lnTo>
                <a:lnTo>
                  <a:pt x="865541" y="1460553"/>
                </a:lnTo>
                <a:lnTo>
                  <a:pt x="935674" y="1460553"/>
                </a:lnTo>
                <a:lnTo>
                  <a:pt x="900607" y="1495633"/>
                </a:lnTo>
                <a:lnTo>
                  <a:pt x="935674" y="1530714"/>
                </a:lnTo>
                <a:lnTo>
                  <a:pt x="865541" y="1530714"/>
                </a:lnTo>
                <a:lnTo>
                  <a:pt x="741526" y="1654780"/>
                </a:lnTo>
                <a:close/>
              </a:path>
              <a:path w="1025525" h="2323465">
                <a:moveTo>
                  <a:pt x="935674" y="1460553"/>
                </a:moveTo>
                <a:lnTo>
                  <a:pt x="865541" y="1460553"/>
                </a:lnTo>
                <a:lnTo>
                  <a:pt x="989556" y="1336487"/>
                </a:lnTo>
                <a:lnTo>
                  <a:pt x="1024623" y="1371568"/>
                </a:lnTo>
                <a:lnTo>
                  <a:pt x="935674" y="1460553"/>
                </a:lnTo>
                <a:close/>
              </a:path>
              <a:path w="1025525" h="2323465">
                <a:moveTo>
                  <a:pt x="989556" y="1654780"/>
                </a:moveTo>
                <a:lnTo>
                  <a:pt x="865541" y="1530714"/>
                </a:lnTo>
                <a:lnTo>
                  <a:pt x="935674" y="1530714"/>
                </a:lnTo>
                <a:lnTo>
                  <a:pt x="1024623" y="1619699"/>
                </a:lnTo>
                <a:lnTo>
                  <a:pt x="989556" y="1654780"/>
                </a:lnTo>
                <a:close/>
              </a:path>
              <a:path w="1025525" h="2323465">
                <a:moveTo>
                  <a:pt x="36776" y="2322168"/>
                </a:moveTo>
                <a:lnTo>
                  <a:pt x="1709" y="2287087"/>
                </a:lnTo>
                <a:lnTo>
                  <a:pt x="124870" y="2163877"/>
                </a:lnTo>
                <a:lnTo>
                  <a:pt x="0" y="2039811"/>
                </a:lnTo>
                <a:lnTo>
                  <a:pt x="35065" y="2004731"/>
                </a:lnTo>
                <a:lnTo>
                  <a:pt x="159081" y="2128796"/>
                </a:lnTo>
                <a:lnTo>
                  <a:pt x="230069" y="2128796"/>
                </a:lnTo>
                <a:lnTo>
                  <a:pt x="195858" y="2163021"/>
                </a:lnTo>
                <a:lnTo>
                  <a:pt x="230924" y="2198102"/>
                </a:lnTo>
                <a:lnTo>
                  <a:pt x="160791" y="2198102"/>
                </a:lnTo>
                <a:lnTo>
                  <a:pt x="36776" y="2322168"/>
                </a:lnTo>
                <a:close/>
              </a:path>
              <a:path w="1025525" h="2323465">
                <a:moveTo>
                  <a:pt x="230069" y="2128796"/>
                </a:moveTo>
                <a:lnTo>
                  <a:pt x="159081" y="2128796"/>
                </a:lnTo>
                <a:lnTo>
                  <a:pt x="283096" y="2004731"/>
                </a:lnTo>
                <a:lnTo>
                  <a:pt x="319873" y="2038956"/>
                </a:lnTo>
                <a:lnTo>
                  <a:pt x="230069" y="2128796"/>
                </a:lnTo>
                <a:close/>
              </a:path>
              <a:path w="1025525" h="2323465">
                <a:moveTo>
                  <a:pt x="284807" y="2322168"/>
                </a:moveTo>
                <a:lnTo>
                  <a:pt x="160791" y="2198102"/>
                </a:lnTo>
                <a:lnTo>
                  <a:pt x="230924" y="2198102"/>
                </a:lnTo>
                <a:lnTo>
                  <a:pt x="319873" y="2287087"/>
                </a:lnTo>
                <a:lnTo>
                  <a:pt x="284807" y="2322168"/>
                </a:lnTo>
                <a:close/>
              </a:path>
              <a:path w="1025525" h="2323465">
                <a:moveTo>
                  <a:pt x="742381" y="2323023"/>
                </a:moveTo>
                <a:lnTo>
                  <a:pt x="707314" y="2287943"/>
                </a:lnTo>
                <a:lnTo>
                  <a:pt x="831330" y="2163877"/>
                </a:lnTo>
                <a:lnTo>
                  <a:pt x="707314" y="2039811"/>
                </a:lnTo>
                <a:lnTo>
                  <a:pt x="742381" y="2004731"/>
                </a:lnTo>
                <a:lnTo>
                  <a:pt x="866396" y="2128796"/>
                </a:lnTo>
                <a:lnTo>
                  <a:pt x="936529" y="2128796"/>
                </a:lnTo>
                <a:lnTo>
                  <a:pt x="901463" y="2163877"/>
                </a:lnTo>
                <a:lnTo>
                  <a:pt x="936529" y="2198957"/>
                </a:lnTo>
                <a:lnTo>
                  <a:pt x="866396" y="2198957"/>
                </a:lnTo>
                <a:lnTo>
                  <a:pt x="742381" y="2323023"/>
                </a:lnTo>
                <a:close/>
              </a:path>
              <a:path w="1025525" h="2323465">
                <a:moveTo>
                  <a:pt x="936529" y="2128796"/>
                </a:moveTo>
                <a:lnTo>
                  <a:pt x="866396" y="2128796"/>
                </a:lnTo>
                <a:lnTo>
                  <a:pt x="990412" y="2004731"/>
                </a:lnTo>
                <a:lnTo>
                  <a:pt x="1025478" y="2039811"/>
                </a:lnTo>
                <a:lnTo>
                  <a:pt x="936529" y="2128796"/>
                </a:lnTo>
                <a:close/>
              </a:path>
              <a:path w="1025525" h="2323465">
                <a:moveTo>
                  <a:pt x="990412" y="2323023"/>
                </a:moveTo>
                <a:lnTo>
                  <a:pt x="866396" y="2198957"/>
                </a:lnTo>
                <a:lnTo>
                  <a:pt x="936529" y="2198957"/>
                </a:lnTo>
                <a:lnTo>
                  <a:pt x="1025478" y="2287943"/>
                </a:lnTo>
                <a:lnTo>
                  <a:pt x="990412" y="2323023"/>
                </a:lnTo>
                <a:close/>
              </a:path>
            </a:pathLst>
          </a:custGeom>
          <a:solidFill>
            <a:srgbClr val="FFFFFF">
              <a:alpha val="2862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603685" y="7819008"/>
            <a:ext cx="876935" cy="0"/>
          </a:xfrm>
          <a:custGeom>
            <a:avLst/>
            <a:gdLst/>
            <a:ahLst/>
            <a:cxnLst/>
            <a:rect l="l" t="t" r="r" b="b"/>
            <a:pathLst>
              <a:path w="876935">
                <a:moveTo>
                  <a:pt x="0" y="0"/>
                </a:moveTo>
                <a:lnTo>
                  <a:pt x="876380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1804808" y="7819008"/>
            <a:ext cx="876935" cy="0"/>
          </a:xfrm>
          <a:custGeom>
            <a:avLst/>
            <a:gdLst/>
            <a:ahLst/>
            <a:cxnLst/>
            <a:rect l="l" t="t" r="r" b="b"/>
            <a:pathLst>
              <a:path w="876934">
                <a:moveTo>
                  <a:pt x="0" y="0"/>
                </a:moveTo>
                <a:lnTo>
                  <a:pt x="876380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188225" y="7671524"/>
            <a:ext cx="295275" cy="295275"/>
          </a:xfrm>
          <a:custGeom>
            <a:avLst/>
            <a:gdLst/>
            <a:ahLst/>
            <a:cxnLst/>
            <a:rect l="l" t="t" r="r" b="b"/>
            <a:pathLst>
              <a:path w="295275" h="295275">
                <a:moveTo>
                  <a:pt x="147483" y="294966"/>
                </a:moveTo>
                <a:lnTo>
                  <a:pt x="100866" y="287447"/>
                </a:lnTo>
                <a:lnTo>
                  <a:pt x="60381" y="266510"/>
                </a:lnTo>
                <a:lnTo>
                  <a:pt x="28455" y="234584"/>
                </a:lnTo>
                <a:lnTo>
                  <a:pt x="7518" y="194099"/>
                </a:lnTo>
                <a:lnTo>
                  <a:pt x="0" y="147482"/>
                </a:lnTo>
                <a:lnTo>
                  <a:pt x="7518" y="100867"/>
                </a:lnTo>
                <a:lnTo>
                  <a:pt x="28455" y="60381"/>
                </a:lnTo>
                <a:lnTo>
                  <a:pt x="60381" y="28455"/>
                </a:lnTo>
                <a:lnTo>
                  <a:pt x="100866" y="7518"/>
                </a:lnTo>
                <a:lnTo>
                  <a:pt x="147483" y="0"/>
                </a:lnTo>
                <a:lnTo>
                  <a:pt x="194099" y="7518"/>
                </a:lnTo>
                <a:lnTo>
                  <a:pt x="234584" y="28455"/>
                </a:lnTo>
                <a:lnTo>
                  <a:pt x="266510" y="60381"/>
                </a:lnTo>
                <a:lnTo>
                  <a:pt x="287447" y="100867"/>
                </a:lnTo>
                <a:lnTo>
                  <a:pt x="294965" y="147483"/>
                </a:lnTo>
                <a:lnTo>
                  <a:pt x="287447" y="194099"/>
                </a:lnTo>
                <a:lnTo>
                  <a:pt x="266510" y="234584"/>
                </a:lnTo>
                <a:lnTo>
                  <a:pt x="234584" y="266510"/>
                </a:lnTo>
                <a:lnTo>
                  <a:pt x="194099" y="287447"/>
                </a:lnTo>
                <a:lnTo>
                  <a:pt x="147483" y="294966"/>
                </a:lnTo>
                <a:close/>
              </a:path>
            </a:pathLst>
          </a:custGeom>
          <a:solidFill>
            <a:srgbClr val="DEAB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6073143" y="4931771"/>
            <a:ext cx="6296660" cy="2564130"/>
          </a:xfrm>
          <a:prstGeom prst="rect">
            <a:avLst/>
          </a:prstGeom>
        </p:spPr>
        <p:txBody>
          <a:bodyPr vert="horz" wrap="square" lIns="0" tIns="117475" rIns="0" bIns="0" rtlCol="0">
            <a:spAutoFit/>
          </a:bodyPr>
          <a:lstStyle/>
          <a:p>
            <a:pPr marL="405130" marR="5080" indent="-393065">
              <a:lnSpc>
                <a:spcPts val="9630"/>
              </a:lnSpc>
              <a:spcBef>
                <a:spcPts val="925"/>
              </a:spcBef>
            </a:pPr>
            <a:r>
              <a:rPr sz="8600" b="1" spc="-130" dirty="0">
                <a:solidFill>
                  <a:srgbClr val="FBBE00"/>
                </a:solidFill>
                <a:latin typeface="Trebuchet MS"/>
                <a:cs typeface="Trebuchet MS"/>
              </a:rPr>
              <a:t>F</a:t>
            </a:r>
            <a:r>
              <a:rPr sz="8600" b="1" spc="260" dirty="0">
                <a:solidFill>
                  <a:srgbClr val="FBBE00"/>
                </a:solidFill>
                <a:latin typeface="Trebuchet MS"/>
                <a:cs typeface="Trebuchet MS"/>
              </a:rPr>
              <a:t>I</a:t>
            </a:r>
            <a:r>
              <a:rPr sz="8600" b="1" spc="1380" dirty="0">
                <a:solidFill>
                  <a:srgbClr val="FBBE00"/>
                </a:solidFill>
                <a:latin typeface="Trebuchet MS"/>
                <a:cs typeface="Trebuchet MS"/>
              </a:rPr>
              <a:t>N</a:t>
            </a:r>
            <a:r>
              <a:rPr sz="8600" b="1" spc="1315" dirty="0">
                <a:solidFill>
                  <a:srgbClr val="FBBE00"/>
                </a:solidFill>
                <a:latin typeface="Trebuchet MS"/>
                <a:cs typeface="Trebuchet MS"/>
              </a:rPr>
              <a:t>A</a:t>
            </a:r>
            <a:r>
              <a:rPr sz="8600" b="1" spc="1380" dirty="0">
                <a:solidFill>
                  <a:srgbClr val="FBBE00"/>
                </a:solidFill>
                <a:latin typeface="Trebuchet MS"/>
                <a:cs typeface="Trebuchet MS"/>
              </a:rPr>
              <a:t>N</a:t>
            </a:r>
            <a:r>
              <a:rPr sz="8600" b="1" spc="1230" dirty="0">
                <a:solidFill>
                  <a:srgbClr val="FBBE00"/>
                </a:solidFill>
                <a:latin typeface="Trebuchet MS"/>
                <a:cs typeface="Trebuchet MS"/>
              </a:rPr>
              <a:t>C</a:t>
            </a:r>
            <a:r>
              <a:rPr sz="8600" b="1" spc="260" dirty="0">
                <a:solidFill>
                  <a:srgbClr val="FBBE00"/>
                </a:solidFill>
                <a:latin typeface="Trebuchet MS"/>
                <a:cs typeface="Trebuchet MS"/>
              </a:rPr>
              <a:t>I</a:t>
            </a:r>
            <a:r>
              <a:rPr sz="8600" b="1" spc="1315" dirty="0">
                <a:solidFill>
                  <a:srgbClr val="FBBE00"/>
                </a:solidFill>
                <a:latin typeface="Trebuchet MS"/>
                <a:cs typeface="Trebuchet MS"/>
              </a:rPr>
              <a:t>A</a:t>
            </a:r>
            <a:r>
              <a:rPr sz="8600" b="1" spc="85" dirty="0">
                <a:solidFill>
                  <a:srgbClr val="FBBE00"/>
                </a:solidFill>
                <a:latin typeface="Trebuchet MS"/>
                <a:cs typeface="Trebuchet MS"/>
              </a:rPr>
              <a:t>L  </a:t>
            </a:r>
            <a:r>
              <a:rPr sz="8600" b="1" spc="730" dirty="0">
                <a:solidFill>
                  <a:srgbClr val="FBBE00"/>
                </a:solidFill>
                <a:latin typeface="Trebuchet MS"/>
                <a:cs typeface="Trebuchet MS"/>
              </a:rPr>
              <a:t>FREEDOM</a:t>
            </a:r>
            <a:endParaRPr sz="8600">
              <a:latin typeface="Trebuchet MS"/>
              <a:cs typeface="Trebuchet MS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xfrm>
            <a:off x="4870439" y="2716702"/>
            <a:ext cx="8547735" cy="12801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8200" b="0" spc="60" dirty="0">
                <a:solidFill>
                  <a:srgbClr val="FDFDFD"/>
                </a:solidFill>
                <a:latin typeface="Lucida Sans Unicode"/>
                <a:cs typeface="Lucida Sans Unicode"/>
              </a:rPr>
              <a:t>G</a:t>
            </a:r>
            <a:r>
              <a:rPr sz="8200" b="0" spc="-105" dirty="0">
                <a:solidFill>
                  <a:srgbClr val="FDFDFD"/>
                </a:solidFill>
                <a:latin typeface="Lucida Sans Unicode"/>
                <a:cs typeface="Lucida Sans Unicode"/>
              </a:rPr>
              <a:t>R</a:t>
            </a:r>
            <a:r>
              <a:rPr sz="8200" b="0" spc="-455" dirty="0">
                <a:solidFill>
                  <a:srgbClr val="FDFDFD"/>
                </a:solidFill>
                <a:latin typeface="Lucida Sans Unicode"/>
                <a:cs typeface="Lucida Sans Unicode"/>
              </a:rPr>
              <a:t>A</a:t>
            </a:r>
            <a:r>
              <a:rPr sz="8200" b="0" spc="140" dirty="0">
                <a:solidFill>
                  <a:srgbClr val="FDFDFD"/>
                </a:solidFill>
                <a:latin typeface="Lucida Sans Unicode"/>
                <a:cs typeface="Lucida Sans Unicode"/>
              </a:rPr>
              <a:t>N</a:t>
            </a:r>
            <a:r>
              <a:rPr sz="8200" b="0" spc="-635" dirty="0">
                <a:solidFill>
                  <a:srgbClr val="FDFDFD"/>
                </a:solidFill>
                <a:latin typeface="Lucida Sans Unicode"/>
                <a:cs typeface="Lucida Sans Unicode"/>
              </a:rPr>
              <a:t>T</a:t>
            </a:r>
            <a:r>
              <a:rPr sz="8200" b="0" spc="-459" dirty="0">
                <a:solidFill>
                  <a:srgbClr val="FDFDFD"/>
                </a:solidFill>
                <a:latin typeface="Lucida Sans Unicode"/>
                <a:cs typeface="Lucida Sans Unicode"/>
              </a:rPr>
              <a:t> </a:t>
            </a:r>
            <a:r>
              <a:rPr sz="8200" b="0" spc="95" dirty="0">
                <a:solidFill>
                  <a:srgbClr val="FDFDFD"/>
                </a:solidFill>
                <a:latin typeface="Lucida Sans Unicode"/>
                <a:cs typeface="Lucida Sans Unicode"/>
              </a:rPr>
              <a:t>S</a:t>
            </a:r>
            <a:r>
              <a:rPr sz="8200" b="0" spc="-455" dirty="0">
                <a:solidFill>
                  <a:srgbClr val="FDFDFD"/>
                </a:solidFill>
                <a:latin typeface="Lucida Sans Unicode"/>
                <a:cs typeface="Lucida Sans Unicode"/>
              </a:rPr>
              <a:t>A</a:t>
            </a:r>
            <a:r>
              <a:rPr sz="8200" b="0" spc="610" dirty="0">
                <a:solidFill>
                  <a:srgbClr val="FDFDFD"/>
                </a:solidFill>
                <a:latin typeface="Lucida Sans Unicode"/>
                <a:cs typeface="Lucida Sans Unicode"/>
              </a:rPr>
              <a:t>B</a:t>
            </a:r>
            <a:r>
              <a:rPr sz="8200" b="0" spc="-640" dirty="0">
                <a:solidFill>
                  <a:srgbClr val="FDFDFD"/>
                </a:solidFill>
                <a:latin typeface="Lucida Sans Unicode"/>
                <a:cs typeface="Lucida Sans Unicode"/>
              </a:rPr>
              <a:t>T</a:t>
            </a:r>
            <a:r>
              <a:rPr sz="8200" b="0" spc="-75" dirty="0">
                <a:solidFill>
                  <a:srgbClr val="FDFDFD"/>
                </a:solidFill>
                <a:latin typeface="Lucida Sans Unicode"/>
                <a:cs typeface="Lucida Sans Unicode"/>
              </a:rPr>
              <a:t>I</a:t>
            </a:r>
            <a:r>
              <a:rPr sz="8200" b="0" spc="125" dirty="0">
                <a:solidFill>
                  <a:srgbClr val="FDFDFD"/>
                </a:solidFill>
                <a:latin typeface="Lucida Sans Unicode"/>
                <a:cs typeface="Lucida Sans Unicode"/>
              </a:rPr>
              <a:t>E</a:t>
            </a:r>
            <a:r>
              <a:rPr sz="8200" b="0" spc="-105" dirty="0">
                <a:solidFill>
                  <a:srgbClr val="FDFDFD"/>
                </a:solidFill>
                <a:latin typeface="Lucida Sans Unicode"/>
                <a:cs typeface="Lucida Sans Unicode"/>
              </a:rPr>
              <a:t>R</a:t>
            </a:r>
            <a:r>
              <a:rPr sz="8200" b="0" spc="-65" dirty="0">
                <a:solidFill>
                  <a:srgbClr val="FDFDFD"/>
                </a:solidFill>
                <a:latin typeface="Lucida Sans Unicode"/>
                <a:cs typeface="Lucida Sans Unicode"/>
              </a:rPr>
              <a:t>'</a:t>
            </a:r>
            <a:r>
              <a:rPr sz="8200" b="0" spc="100" dirty="0">
                <a:solidFill>
                  <a:srgbClr val="FDFDFD"/>
                </a:solidFill>
                <a:latin typeface="Lucida Sans Unicode"/>
                <a:cs typeface="Lucida Sans Unicode"/>
              </a:rPr>
              <a:t>S</a:t>
            </a:r>
            <a:endParaRPr sz="8200" dirty="0">
              <a:latin typeface="Lucida Sans Unicode"/>
              <a:cs typeface="Lucida Sans Unicode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212595" y="7542313"/>
            <a:ext cx="3862704" cy="920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9070" marR="5080" indent="-167005">
              <a:lnSpc>
                <a:spcPct val="115199"/>
              </a:lnSpc>
              <a:spcBef>
                <a:spcPts val="100"/>
              </a:spcBef>
            </a:pPr>
            <a:r>
              <a:rPr sz="2550" spc="-150" dirty="0">
                <a:solidFill>
                  <a:srgbClr val="FDFDFD"/>
                </a:solidFill>
                <a:latin typeface="Lucida Sans Unicode"/>
                <a:cs typeface="Lucida Sans Unicode"/>
              </a:rPr>
              <a:t>A</a:t>
            </a:r>
            <a:r>
              <a:rPr sz="2550" spc="55" dirty="0">
                <a:solidFill>
                  <a:srgbClr val="FDFDFD"/>
                </a:solidFill>
                <a:latin typeface="Lucida Sans Unicode"/>
                <a:cs typeface="Lucida Sans Unicode"/>
              </a:rPr>
              <a:t> </a:t>
            </a:r>
            <a:r>
              <a:rPr sz="2550" spc="60" dirty="0">
                <a:solidFill>
                  <a:srgbClr val="FDFDFD"/>
                </a:solidFill>
                <a:latin typeface="Lucida Sans Unicode"/>
                <a:cs typeface="Lucida Sans Unicode"/>
              </a:rPr>
              <a:t>proven </a:t>
            </a:r>
            <a:r>
              <a:rPr sz="2550" spc="45" dirty="0">
                <a:solidFill>
                  <a:srgbClr val="FDFDFD"/>
                </a:solidFill>
                <a:latin typeface="Lucida Sans Unicode"/>
                <a:cs typeface="Lucida Sans Unicode"/>
              </a:rPr>
              <a:t>path</a:t>
            </a:r>
            <a:r>
              <a:rPr sz="2550" spc="60" dirty="0">
                <a:solidFill>
                  <a:srgbClr val="FDFDFD"/>
                </a:solidFill>
                <a:latin typeface="Lucida Sans Unicode"/>
                <a:cs typeface="Lucida Sans Unicode"/>
              </a:rPr>
              <a:t> </a:t>
            </a:r>
            <a:r>
              <a:rPr sz="2550" spc="5" dirty="0">
                <a:solidFill>
                  <a:srgbClr val="FDFDFD"/>
                </a:solidFill>
                <a:latin typeface="Lucida Sans Unicode"/>
                <a:cs typeface="Lucida Sans Unicode"/>
              </a:rPr>
              <a:t>to</a:t>
            </a:r>
            <a:r>
              <a:rPr sz="2550" spc="60" dirty="0">
                <a:solidFill>
                  <a:srgbClr val="FDFDFD"/>
                </a:solidFill>
                <a:latin typeface="Lucida Sans Unicode"/>
                <a:cs typeface="Lucida Sans Unicode"/>
              </a:rPr>
              <a:t> </a:t>
            </a:r>
            <a:r>
              <a:rPr sz="2550" spc="5" dirty="0">
                <a:solidFill>
                  <a:srgbClr val="FDFDFD"/>
                </a:solidFill>
                <a:latin typeface="Lucida Sans Unicode"/>
                <a:cs typeface="Lucida Sans Unicode"/>
              </a:rPr>
              <a:t>all</a:t>
            </a:r>
            <a:r>
              <a:rPr sz="2550" spc="60" dirty="0">
                <a:solidFill>
                  <a:srgbClr val="FDFDFD"/>
                </a:solidFill>
                <a:latin typeface="Lucida Sans Unicode"/>
                <a:cs typeface="Lucida Sans Unicode"/>
              </a:rPr>
              <a:t> </a:t>
            </a:r>
            <a:r>
              <a:rPr sz="2550" spc="45" dirty="0">
                <a:solidFill>
                  <a:srgbClr val="FDFDFD"/>
                </a:solidFill>
                <a:latin typeface="Lucida Sans Unicode"/>
                <a:cs typeface="Lucida Sans Unicode"/>
              </a:rPr>
              <a:t>the </a:t>
            </a:r>
            <a:r>
              <a:rPr sz="2550" spc="-790" dirty="0">
                <a:solidFill>
                  <a:srgbClr val="FDFDFD"/>
                </a:solidFill>
                <a:latin typeface="Lucida Sans Unicode"/>
                <a:cs typeface="Lucida Sans Unicode"/>
              </a:rPr>
              <a:t> </a:t>
            </a:r>
            <a:r>
              <a:rPr sz="2550" spc="60" dirty="0">
                <a:solidFill>
                  <a:srgbClr val="FDFDFD"/>
                </a:solidFill>
                <a:latin typeface="Lucida Sans Unicode"/>
                <a:cs typeface="Lucida Sans Unicode"/>
              </a:rPr>
              <a:t>money</a:t>
            </a:r>
            <a:r>
              <a:rPr sz="2550" spc="50" dirty="0">
                <a:solidFill>
                  <a:srgbClr val="FDFDFD"/>
                </a:solidFill>
                <a:latin typeface="Lucida Sans Unicode"/>
                <a:cs typeface="Lucida Sans Unicode"/>
              </a:rPr>
              <a:t> </a:t>
            </a:r>
            <a:r>
              <a:rPr sz="2550" spc="35" dirty="0">
                <a:solidFill>
                  <a:srgbClr val="FDFDFD"/>
                </a:solidFill>
                <a:latin typeface="Lucida Sans Unicode"/>
                <a:cs typeface="Lucida Sans Unicode"/>
              </a:rPr>
              <a:t>you</a:t>
            </a:r>
            <a:r>
              <a:rPr sz="2550" spc="50" dirty="0">
                <a:solidFill>
                  <a:srgbClr val="FDFDFD"/>
                </a:solidFill>
                <a:latin typeface="Lucida Sans Unicode"/>
                <a:cs typeface="Lucida Sans Unicode"/>
              </a:rPr>
              <a:t> </a:t>
            </a:r>
            <a:r>
              <a:rPr sz="2550" spc="65" dirty="0">
                <a:solidFill>
                  <a:srgbClr val="FDFDFD"/>
                </a:solidFill>
                <a:latin typeface="Lucida Sans Unicode"/>
                <a:cs typeface="Lucida Sans Unicode"/>
              </a:rPr>
              <a:t>ever</a:t>
            </a:r>
            <a:r>
              <a:rPr sz="2550" spc="50" dirty="0">
                <a:solidFill>
                  <a:srgbClr val="FDFDFD"/>
                </a:solidFill>
                <a:latin typeface="Lucida Sans Unicode"/>
                <a:cs typeface="Lucida Sans Unicode"/>
              </a:rPr>
              <a:t> </a:t>
            </a:r>
            <a:r>
              <a:rPr sz="2550" spc="65" dirty="0">
                <a:solidFill>
                  <a:srgbClr val="FDFDFD"/>
                </a:solidFill>
                <a:latin typeface="Lucida Sans Unicode"/>
                <a:cs typeface="Lucida Sans Unicode"/>
              </a:rPr>
              <a:t>need</a:t>
            </a:r>
            <a:endParaRPr sz="2550">
              <a:latin typeface="Lucida Sans Unicode"/>
              <a:cs typeface="Lucida Sans Unicode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1781150" y="7671524"/>
            <a:ext cx="295275" cy="295275"/>
          </a:xfrm>
          <a:custGeom>
            <a:avLst/>
            <a:gdLst/>
            <a:ahLst/>
            <a:cxnLst/>
            <a:rect l="l" t="t" r="r" b="b"/>
            <a:pathLst>
              <a:path w="295275" h="295275">
                <a:moveTo>
                  <a:pt x="147483" y="294966"/>
                </a:moveTo>
                <a:lnTo>
                  <a:pt x="100867" y="287447"/>
                </a:lnTo>
                <a:lnTo>
                  <a:pt x="60381" y="266510"/>
                </a:lnTo>
                <a:lnTo>
                  <a:pt x="28455" y="234584"/>
                </a:lnTo>
                <a:lnTo>
                  <a:pt x="7518" y="194099"/>
                </a:lnTo>
                <a:lnTo>
                  <a:pt x="0" y="147482"/>
                </a:lnTo>
                <a:lnTo>
                  <a:pt x="7518" y="100867"/>
                </a:lnTo>
                <a:lnTo>
                  <a:pt x="28455" y="60381"/>
                </a:lnTo>
                <a:lnTo>
                  <a:pt x="60381" y="28455"/>
                </a:lnTo>
                <a:lnTo>
                  <a:pt x="100867" y="7518"/>
                </a:lnTo>
                <a:lnTo>
                  <a:pt x="147483" y="0"/>
                </a:lnTo>
                <a:lnTo>
                  <a:pt x="194099" y="7518"/>
                </a:lnTo>
                <a:lnTo>
                  <a:pt x="234584" y="28455"/>
                </a:lnTo>
                <a:lnTo>
                  <a:pt x="266510" y="60381"/>
                </a:lnTo>
                <a:lnTo>
                  <a:pt x="287447" y="100867"/>
                </a:lnTo>
                <a:lnTo>
                  <a:pt x="294965" y="147483"/>
                </a:lnTo>
                <a:lnTo>
                  <a:pt x="287447" y="194099"/>
                </a:lnTo>
                <a:lnTo>
                  <a:pt x="266510" y="234584"/>
                </a:lnTo>
                <a:lnTo>
                  <a:pt x="234584" y="266510"/>
                </a:lnTo>
                <a:lnTo>
                  <a:pt x="194099" y="287447"/>
                </a:lnTo>
                <a:lnTo>
                  <a:pt x="147483" y="294966"/>
                </a:lnTo>
                <a:close/>
              </a:path>
            </a:pathLst>
          </a:custGeom>
          <a:solidFill>
            <a:srgbClr val="DEAB0D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632463" y="4042198"/>
            <a:ext cx="4410710" cy="0"/>
          </a:xfrm>
          <a:custGeom>
            <a:avLst/>
            <a:gdLst/>
            <a:ahLst/>
            <a:cxnLst/>
            <a:rect l="l" t="t" r="r" b="b"/>
            <a:pathLst>
              <a:path w="4410709">
                <a:moveTo>
                  <a:pt x="0" y="0"/>
                </a:moveTo>
                <a:lnTo>
                  <a:pt x="4410115" y="0"/>
                </a:lnTo>
              </a:path>
            </a:pathLst>
          </a:custGeom>
          <a:ln w="19049">
            <a:solidFill>
              <a:srgbClr val="F9BF4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632463" y="7326776"/>
            <a:ext cx="4410710" cy="0"/>
          </a:xfrm>
          <a:custGeom>
            <a:avLst/>
            <a:gdLst/>
            <a:ahLst/>
            <a:cxnLst/>
            <a:rect l="l" t="t" r="r" b="b"/>
            <a:pathLst>
              <a:path w="4410709">
                <a:moveTo>
                  <a:pt x="0" y="0"/>
                </a:moveTo>
                <a:lnTo>
                  <a:pt x="4410115" y="0"/>
                </a:lnTo>
              </a:path>
            </a:pathLst>
          </a:custGeom>
          <a:ln w="19049">
            <a:solidFill>
              <a:srgbClr val="F1BF2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1244533" y="4134114"/>
            <a:ext cx="4410710" cy="0"/>
          </a:xfrm>
          <a:custGeom>
            <a:avLst/>
            <a:gdLst/>
            <a:ahLst/>
            <a:cxnLst/>
            <a:rect l="l" t="t" r="r" b="b"/>
            <a:pathLst>
              <a:path w="4410709">
                <a:moveTo>
                  <a:pt x="0" y="0"/>
                </a:moveTo>
                <a:lnTo>
                  <a:pt x="4410115" y="0"/>
                </a:lnTo>
              </a:path>
            </a:pathLst>
          </a:custGeom>
          <a:ln w="19049">
            <a:solidFill>
              <a:srgbClr val="F1BF2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244533" y="7418695"/>
            <a:ext cx="4410710" cy="0"/>
          </a:xfrm>
          <a:custGeom>
            <a:avLst/>
            <a:gdLst/>
            <a:ahLst/>
            <a:cxnLst/>
            <a:rect l="l" t="t" r="r" b="b"/>
            <a:pathLst>
              <a:path w="4410709">
                <a:moveTo>
                  <a:pt x="0" y="0"/>
                </a:moveTo>
                <a:lnTo>
                  <a:pt x="4410115" y="0"/>
                </a:lnTo>
              </a:path>
            </a:pathLst>
          </a:custGeom>
          <a:ln w="19049">
            <a:solidFill>
              <a:srgbClr val="F1BF2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3"/>
            <a:ext cx="2456815" cy="2513330"/>
          </a:xfrm>
          <a:custGeom>
            <a:avLst/>
            <a:gdLst/>
            <a:ahLst/>
            <a:cxnLst/>
            <a:rect l="l" t="t" r="r" b="b"/>
            <a:pathLst>
              <a:path w="2456815" h="2513330">
                <a:moveTo>
                  <a:pt x="2162095" y="1449928"/>
                </a:moveTo>
                <a:lnTo>
                  <a:pt x="2028473" y="1649675"/>
                </a:lnTo>
                <a:lnTo>
                  <a:pt x="2002844" y="1682899"/>
                </a:lnTo>
                <a:lnTo>
                  <a:pt x="1969414" y="1724037"/>
                </a:lnTo>
                <a:lnTo>
                  <a:pt x="1935003" y="1764323"/>
                </a:lnTo>
                <a:lnTo>
                  <a:pt x="1899694" y="1803722"/>
                </a:lnTo>
                <a:lnTo>
                  <a:pt x="1863573" y="1842198"/>
                </a:lnTo>
                <a:lnTo>
                  <a:pt x="1826723" y="1879716"/>
                </a:lnTo>
                <a:lnTo>
                  <a:pt x="1789230" y="1916242"/>
                </a:lnTo>
                <a:lnTo>
                  <a:pt x="1751179" y="1951741"/>
                </a:lnTo>
                <a:lnTo>
                  <a:pt x="1712653" y="1986176"/>
                </a:lnTo>
                <a:lnTo>
                  <a:pt x="1673737" y="2019514"/>
                </a:lnTo>
                <a:lnTo>
                  <a:pt x="1634516" y="2051719"/>
                </a:lnTo>
                <a:lnTo>
                  <a:pt x="1595074" y="2082756"/>
                </a:lnTo>
                <a:lnTo>
                  <a:pt x="1556492" y="2111074"/>
                </a:lnTo>
                <a:lnTo>
                  <a:pt x="1517370" y="2138457"/>
                </a:lnTo>
                <a:lnTo>
                  <a:pt x="1477728" y="2164900"/>
                </a:lnTo>
                <a:lnTo>
                  <a:pt x="1437583" y="2190403"/>
                </a:lnTo>
                <a:lnTo>
                  <a:pt x="1396953" y="2214960"/>
                </a:lnTo>
                <a:lnTo>
                  <a:pt x="1355855" y="2238570"/>
                </a:lnTo>
                <a:lnTo>
                  <a:pt x="1314302" y="2261232"/>
                </a:lnTo>
                <a:lnTo>
                  <a:pt x="1272330" y="2282933"/>
                </a:lnTo>
                <a:lnTo>
                  <a:pt x="1229939" y="2303681"/>
                </a:lnTo>
                <a:lnTo>
                  <a:pt x="1187152" y="2323467"/>
                </a:lnTo>
                <a:lnTo>
                  <a:pt x="1143987" y="2342291"/>
                </a:lnTo>
                <a:lnTo>
                  <a:pt x="1100463" y="2360148"/>
                </a:lnTo>
                <a:lnTo>
                  <a:pt x="1056596" y="2377035"/>
                </a:lnTo>
                <a:lnTo>
                  <a:pt x="1012406" y="2392949"/>
                </a:lnTo>
                <a:lnTo>
                  <a:pt x="967911" y="2407887"/>
                </a:lnTo>
                <a:lnTo>
                  <a:pt x="923127" y="2421846"/>
                </a:lnTo>
                <a:lnTo>
                  <a:pt x="878073" y="2434823"/>
                </a:lnTo>
                <a:lnTo>
                  <a:pt x="832767" y="2446814"/>
                </a:lnTo>
                <a:lnTo>
                  <a:pt x="787227" y="2457817"/>
                </a:lnTo>
                <a:lnTo>
                  <a:pt x="741471" y="2467829"/>
                </a:lnTo>
                <a:lnTo>
                  <a:pt x="695516" y="2476845"/>
                </a:lnTo>
                <a:lnTo>
                  <a:pt x="649381" y="2484864"/>
                </a:lnTo>
                <a:lnTo>
                  <a:pt x="603083" y="2491882"/>
                </a:lnTo>
                <a:lnTo>
                  <a:pt x="556641" y="2497896"/>
                </a:lnTo>
                <a:lnTo>
                  <a:pt x="510072" y="2502902"/>
                </a:lnTo>
                <a:lnTo>
                  <a:pt x="463394" y="2506898"/>
                </a:lnTo>
                <a:lnTo>
                  <a:pt x="416626" y="2509881"/>
                </a:lnTo>
                <a:lnTo>
                  <a:pt x="369785" y="2511847"/>
                </a:lnTo>
                <a:lnTo>
                  <a:pt x="322888" y="2512793"/>
                </a:lnTo>
                <a:lnTo>
                  <a:pt x="275955" y="2512716"/>
                </a:lnTo>
                <a:lnTo>
                  <a:pt x="229003" y="2511613"/>
                </a:lnTo>
                <a:lnTo>
                  <a:pt x="182049" y="2509482"/>
                </a:lnTo>
                <a:lnTo>
                  <a:pt x="135113" y="2506318"/>
                </a:lnTo>
                <a:lnTo>
                  <a:pt x="88211" y="2502119"/>
                </a:lnTo>
                <a:lnTo>
                  <a:pt x="41361" y="2496881"/>
                </a:lnTo>
                <a:lnTo>
                  <a:pt x="0" y="2491329"/>
                </a:lnTo>
                <a:lnTo>
                  <a:pt x="0" y="0"/>
                </a:lnTo>
                <a:lnTo>
                  <a:pt x="2425068" y="0"/>
                </a:lnTo>
                <a:lnTo>
                  <a:pt x="2433101" y="50316"/>
                </a:lnTo>
                <a:lnTo>
                  <a:pt x="2439442" y="96838"/>
                </a:lnTo>
                <a:lnTo>
                  <a:pt x="2444798" y="143494"/>
                </a:lnTo>
                <a:lnTo>
                  <a:pt x="2449165" y="190266"/>
                </a:lnTo>
                <a:lnTo>
                  <a:pt x="2452541" y="237134"/>
                </a:lnTo>
                <a:lnTo>
                  <a:pt x="2454920" y="284080"/>
                </a:lnTo>
                <a:lnTo>
                  <a:pt x="2456301" y="331085"/>
                </a:lnTo>
                <a:lnTo>
                  <a:pt x="2456679" y="378131"/>
                </a:lnTo>
                <a:lnTo>
                  <a:pt x="2456052" y="425200"/>
                </a:lnTo>
                <a:lnTo>
                  <a:pt x="2454416" y="472272"/>
                </a:lnTo>
                <a:lnTo>
                  <a:pt x="2451768" y="519330"/>
                </a:lnTo>
                <a:lnTo>
                  <a:pt x="2448104" y="566361"/>
                </a:lnTo>
                <a:lnTo>
                  <a:pt x="2443422" y="613326"/>
                </a:lnTo>
                <a:lnTo>
                  <a:pt x="2437718" y="660228"/>
                </a:lnTo>
                <a:lnTo>
                  <a:pt x="2430987" y="707041"/>
                </a:lnTo>
                <a:lnTo>
                  <a:pt x="2423228" y="753746"/>
                </a:lnTo>
                <a:lnTo>
                  <a:pt x="2414437" y="800325"/>
                </a:lnTo>
                <a:lnTo>
                  <a:pt x="2404610" y="846760"/>
                </a:lnTo>
                <a:lnTo>
                  <a:pt x="2393744" y="893031"/>
                </a:lnTo>
                <a:lnTo>
                  <a:pt x="2393092" y="898182"/>
                </a:lnTo>
                <a:lnTo>
                  <a:pt x="2390509" y="902044"/>
                </a:lnTo>
                <a:lnTo>
                  <a:pt x="2389857" y="907196"/>
                </a:lnTo>
                <a:lnTo>
                  <a:pt x="2376510" y="954888"/>
                </a:lnTo>
                <a:lnTo>
                  <a:pt x="2362014" y="1002471"/>
                </a:lnTo>
                <a:lnTo>
                  <a:pt x="2346363" y="1049917"/>
                </a:lnTo>
                <a:lnTo>
                  <a:pt x="2329552" y="1097198"/>
                </a:lnTo>
                <a:lnTo>
                  <a:pt x="2311575" y="1144286"/>
                </a:lnTo>
                <a:lnTo>
                  <a:pt x="2292427" y="1191152"/>
                </a:lnTo>
                <a:lnTo>
                  <a:pt x="2272102" y="1237768"/>
                </a:lnTo>
                <a:lnTo>
                  <a:pt x="2250594" y="1284107"/>
                </a:lnTo>
                <a:lnTo>
                  <a:pt x="2227898" y="1330139"/>
                </a:lnTo>
                <a:lnTo>
                  <a:pt x="2204007" y="1375837"/>
                </a:lnTo>
                <a:lnTo>
                  <a:pt x="2178918" y="1421172"/>
                </a:lnTo>
                <a:lnTo>
                  <a:pt x="2162095" y="1449928"/>
                </a:lnTo>
                <a:close/>
              </a:path>
              <a:path w="2456815" h="2513330">
                <a:moveTo>
                  <a:pt x="2393092" y="898183"/>
                </a:moveTo>
                <a:lnTo>
                  <a:pt x="2390509" y="902044"/>
                </a:lnTo>
                <a:lnTo>
                  <a:pt x="2393092" y="898182"/>
                </a:lnTo>
                <a:close/>
              </a:path>
            </a:pathLst>
          </a:custGeom>
          <a:solidFill>
            <a:srgbClr val="DEAB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6011128" y="3"/>
            <a:ext cx="2277110" cy="2585720"/>
          </a:xfrm>
          <a:custGeom>
            <a:avLst/>
            <a:gdLst/>
            <a:ahLst/>
            <a:cxnLst/>
            <a:rect l="l" t="t" r="r" b="b"/>
            <a:pathLst>
              <a:path w="2277109" h="2585720">
                <a:moveTo>
                  <a:pt x="467032" y="1774160"/>
                </a:moveTo>
                <a:lnTo>
                  <a:pt x="328761" y="1577565"/>
                </a:lnTo>
                <a:lnTo>
                  <a:pt x="306999" y="1541708"/>
                </a:lnTo>
                <a:lnTo>
                  <a:pt x="280653" y="1495710"/>
                </a:lnTo>
                <a:lnTo>
                  <a:pt x="255455" y="1449103"/>
                </a:lnTo>
                <a:lnTo>
                  <a:pt x="231409" y="1401979"/>
                </a:lnTo>
                <a:lnTo>
                  <a:pt x="208516" y="1354428"/>
                </a:lnTo>
                <a:lnTo>
                  <a:pt x="186778" y="1306543"/>
                </a:lnTo>
                <a:lnTo>
                  <a:pt x="166197" y="1258415"/>
                </a:lnTo>
                <a:lnTo>
                  <a:pt x="146777" y="1210136"/>
                </a:lnTo>
                <a:lnTo>
                  <a:pt x="128519" y="1161796"/>
                </a:lnTo>
                <a:lnTo>
                  <a:pt x="111425" y="1113488"/>
                </a:lnTo>
                <a:lnTo>
                  <a:pt x="95498" y="1065303"/>
                </a:lnTo>
                <a:lnTo>
                  <a:pt x="80741" y="1017332"/>
                </a:lnTo>
                <a:lnTo>
                  <a:pt x="68211" y="971143"/>
                </a:lnTo>
                <a:lnTo>
                  <a:pt x="56747" y="924787"/>
                </a:lnTo>
                <a:lnTo>
                  <a:pt x="46346" y="878283"/>
                </a:lnTo>
                <a:lnTo>
                  <a:pt x="37006" y="831649"/>
                </a:lnTo>
                <a:lnTo>
                  <a:pt x="28721" y="784902"/>
                </a:lnTo>
                <a:lnTo>
                  <a:pt x="21488" y="738061"/>
                </a:lnTo>
                <a:lnTo>
                  <a:pt x="15304" y="691135"/>
                </a:lnTo>
                <a:lnTo>
                  <a:pt x="10167" y="644166"/>
                </a:lnTo>
                <a:lnTo>
                  <a:pt x="6071" y="597147"/>
                </a:lnTo>
                <a:lnTo>
                  <a:pt x="3014" y="550106"/>
                </a:lnTo>
                <a:lnTo>
                  <a:pt x="991" y="503059"/>
                </a:lnTo>
                <a:lnTo>
                  <a:pt x="0" y="456024"/>
                </a:lnTo>
                <a:lnTo>
                  <a:pt x="36" y="409020"/>
                </a:lnTo>
                <a:lnTo>
                  <a:pt x="1096" y="362064"/>
                </a:lnTo>
                <a:lnTo>
                  <a:pt x="3177" y="315173"/>
                </a:lnTo>
                <a:lnTo>
                  <a:pt x="6276" y="268367"/>
                </a:lnTo>
                <a:lnTo>
                  <a:pt x="10388" y="221662"/>
                </a:lnTo>
                <a:lnTo>
                  <a:pt x="15510" y="175077"/>
                </a:lnTo>
                <a:lnTo>
                  <a:pt x="21638" y="128629"/>
                </a:lnTo>
                <a:lnTo>
                  <a:pt x="28770" y="82336"/>
                </a:lnTo>
                <a:lnTo>
                  <a:pt x="36901" y="36216"/>
                </a:lnTo>
                <a:lnTo>
                  <a:pt x="2276869" y="0"/>
                </a:lnTo>
                <a:lnTo>
                  <a:pt x="2276869" y="2582172"/>
                </a:lnTo>
                <a:lnTo>
                  <a:pt x="2234686" y="2584032"/>
                </a:lnTo>
                <a:lnTo>
                  <a:pt x="2187683" y="2585090"/>
                </a:lnTo>
                <a:lnTo>
                  <a:pt x="2140688" y="2585137"/>
                </a:lnTo>
                <a:lnTo>
                  <a:pt x="2093719" y="2584178"/>
                </a:lnTo>
                <a:lnTo>
                  <a:pt x="2046796" y="2582215"/>
                </a:lnTo>
                <a:lnTo>
                  <a:pt x="1999935" y="2579253"/>
                </a:lnTo>
                <a:lnTo>
                  <a:pt x="1953157" y="2575295"/>
                </a:lnTo>
                <a:lnTo>
                  <a:pt x="1906479" y="2570344"/>
                </a:lnTo>
                <a:lnTo>
                  <a:pt x="1859920" y="2564404"/>
                </a:lnTo>
                <a:lnTo>
                  <a:pt x="1813498" y="2557479"/>
                </a:lnTo>
                <a:lnTo>
                  <a:pt x="1767233" y="2549572"/>
                </a:lnTo>
                <a:lnTo>
                  <a:pt x="1721142" y="2540687"/>
                </a:lnTo>
                <a:lnTo>
                  <a:pt x="1675244" y="2530827"/>
                </a:lnTo>
                <a:lnTo>
                  <a:pt x="1629558" y="2519996"/>
                </a:lnTo>
                <a:lnTo>
                  <a:pt x="1584101" y="2508197"/>
                </a:lnTo>
                <a:lnTo>
                  <a:pt x="1538893" y="2495434"/>
                </a:lnTo>
                <a:lnTo>
                  <a:pt x="1493953" y="2481711"/>
                </a:lnTo>
                <a:lnTo>
                  <a:pt x="1449298" y="2467032"/>
                </a:lnTo>
                <a:lnTo>
                  <a:pt x="1404947" y="2451398"/>
                </a:lnTo>
                <a:lnTo>
                  <a:pt x="1360918" y="2434816"/>
                </a:lnTo>
                <a:lnTo>
                  <a:pt x="1317231" y="2417287"/>
                </a:lnTo>
                <a:lnTo>
                  <a:pt x="1273903" y="2398815"/>
                </a:lnTo>
                <a:lnTo>
                  <a:pt x="1230954" y="2379404"/>
                </a:lnTo>
                <a:lnTo>
                  <a:pt x="1188394" y="2359055"/>
                </a:lnTo>
                <a:lnTo>
                  <a:pt x="1146264" y="2337780"/>
                </a:lnTo>
                <a:lnTo>
                  <a:pt x="1104560" y="2315574"/>
                </a:lnTo>
                <a:lnTo>
                  <a:pt x="1063308" y="2292443"/>
                </a:lnTo>
                <a:lnTo>
                  <a:pt x="1022527" y="2268391"/>
                </a:lnTo>
                <a:lnTo>
                  <a:pt x="982236" y="2243421"/>
                </a:lnTo>
                <a:lnTo>
                  <a:pt x="942452" y="2217537"/>
                </a:lnTo>
                <a:lnTo>
                  <a:pt x="903195" y="2190743"/>
                </a:lnTo>
                <a:lnTo>
                  <a:pt x="898623" y="2188280"/>
                </a:lnTo>
                <a:lnTo>
                  <a:pt x="895950" y="2184480"/>
                </a:lnTo>
                <a:lnTo>
                  <a:pt x="891378" y="2182017"/>
                </a:lnTo>
                <a:lnTo>
                  <a:pt x="851688" y="2152396"/>
                </a:lnTo>
                <a:lnTo>
                  <a:pt x="812513" y="2121743"/>
                </a:lnTo>
                <a:lnTo>
                  <a:pt x="773882" y="2090062"/>
                </a:lnTo>
                <a:lnTo>
                  <a:pt x="735823" y="2057357"/>
                </a:lnTo>
                <a:lnTo>
                  <a:pt x="698363" y="2023635"/>
                </a:lnTo>
                <a:lnTo>
                  <a:pt x="661532" y="1988899"/>
                </a:lnTo>
                <a:lnTo>
                  <a:pt x="625358" y="1953155"/>
                </a:lnTo>
                <a:lnTo>
                  <a:pt x="589869" y="1916408"/>
                </a:lnTo>
                <a:lnTo>
                  <a:pt x="555093" y="1878662"/>
                </a:lnTo>
                <a:lnTo>
                  <a:pt x="521059" y="1839923"/>
                </a:lnTo>
                <a:lnTo>
                  <a:pt x="487795" y="1800196"/>
                </a:lnTo>
                <a:lnTo>
                  <a:pt x="467032" y="1774160"/>
                </a:lnTo>
                <a:close/>
              </a:path>
            </a:pathLst>
          </a:custGeom>
          <a:solidFill>
            <a:srgbClr val="DEAB0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354551" y="1775628"/>
            <a:ext cx="9578975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dirty="0">
                <a:solidFill>
                  <a:srgbClr val="F1BF24"/>
                </a:solidFill>
              </a:rPr>
              <a:t>THE</a:t>
            </a:r>
            <a:r>
              <a:rPr sz="5000" spc="-125" dirty="0">
                <a:solidFill>
                  <a:srgbClr val="F1BF24"/>
                </a:solidFill>
              </a:rPr>
              <a:t> </a:t>
            </a:r>
            <a:r>
              <a:rPr sz="5000" spc="10" dirty="0">
                <a:solidFill>
                  <a:srgbClr val="F1BF24"/>
                </a:solidFill>
              </a:rPr>
              <a:t>ONLY</a:t>
            </a:r>
            <a:r>
              <a:rPr sz="5000" spc="-125" dirty="0">
                <a:solidFill>
                  <a:srgbClr val="F1BF24"/>
                </a:solidFill>
              </a:rPr>
              <a:t> </a:t>
            </a:r>
            <a:r>
              <a:rPr sz="5000" spc="45" dirty="0">
                <a:solidFill>
                  <a:srgbClr val="F1BF24"/>
                </a:solidFill>
              </a:rPr>
              <a:t>BUDGET</a:t>
            </a:r>
            <a:r>
              <a:rPr sz="5000" spc="-125" dirty="0">
                <a:solidFill>
                  <a:srgbClr val="F1BF24"/>
                </a:solidFill>
              </a:rPr>
              <a:t> </a:t>
            </a:r>
            <a:r>
              <a:rPr sz="5000" spc="90" dirty="0">
                <a:solidFill>
                  <a:srgbClr val="F1BF24"/>
                </a:solidFill>
              </a:rPr>
              <a:t>YOU</a:t>
            </a:r>
            <a:r>
              <a:rPr sz="5000" spc="-120" dirty="0">
                <a:solidFill>
                  <a:srgbClr val="F1BF24"/>
                </a:solidFill>
              </a:rPr>
              <a:t> </a:t>
            </a:r>
            <a:r>
              <a:rPr sz="5000" spc="-60" dirty="0">
                <a:solidFill>
                  <a:srgbClr val="F1BF24"/>
                </a:solidFill>
              </a:rPr>
              <a:t>NEED</a:t>
            </a:r>
            <a:endParaRPr sz="5000"/>
          </a:p>
        </p:txBody>
      </p:sp>
      <p:sp>
        <p:nvSpPr>
          <p:cNvPr id="9" name="object 9"/>
          <p:cNvSpPr txBox="1"/>
          <p:nvPr/>
        </p:nvSpPr>
        <p:spPr>
          <a:xfrm>
            <a:off x="8442249" y="1235878"/>
            <a:ext cx="118808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55" dirty="0">
                <a:solidFill>
                  <a:srgbClr val="E7E7E7"/>
                </a:solidFill>
                <a:latin typeface="Trebuchet MS"/>
                <a:cs typeface="Trebuchet MS"/>
              </a:rPr>
              <a:t>Chapter</a:t>
            </a:r>
            <a:r>
              <a:rPr sz="2000" spc="-130" dirty="0">
                <a:solidFill>
                  <a:srgbClr val="E7E7E7"/>
                </a:solidFill>
                <a:latin typeface="Trebuchet MS"/>
                <a:cs typeface="Trebuchet MS"/>
              </a:rPr>
              <a:t> </a:t>
            </a:r>
            <a:r>
              <a:rPr sz="2000" spc="15" dirty="0">
                <a:solidFill>
                  <a:srgbClr val="E7E7E7"/>
                </a:solidFill>
                <a:latin typeface="Trebuchet MS"/>
                <a:cs typeface="Trebuchet MS"/>
              </a:rPr>
              <a:t>7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4549" y="3305223"/>
            <a:ext cx="842010" cy="9061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750" b="1" spc="185" dirty="0">
                <a:solidFill>
                  <a:srgbClr val="F1BF24"/>
                </a:solidFill>
                <a:latin typeface="Tahoma"/>
                <a:cs typeface="Tahoma"/>
              </a:rPr>
              <a:t>0</a:t>
            </a:r>
            <a:r>
              <a:rPr sz="5750" b="1" spc="-1090" dirty="0">
                <a:solidFill>
                  <a:srgbClr val="F1BF24"/>
                </a:solidFill>
                <a:latin typeface="Tahoma"/>
                <a:cs typeface="Tahoma"/>
              </a:rPr>
              <a:t>1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10247" y="3390064"/>
            <a:ext cx="3996054" cy="4051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450" b="1" spc="75" dirty="0">
                <a:solidFill>
                  <a:srgbClr val="F1BF24"/>
                </a:solidFill>
                <a:latin typeface="Trebuchet MS"/>
                <a:cs typeface="Trebuchet MS"/>
              </a:rPr>
              <a:t>You</a:t>
            </a:r>
            <a:r>
              <a:rPr sz="2450" b="1" spc="-165" dirty="0">
                <a:solidFill>
                  <a:srgbClr val="F1BF24"/>
                </a:solidFill>
                <a:latin typeface="Trebuchet MS"/>
                <a:cs typeface="Trebuchet MS"/>
              </a:rPr>
              <a:t> </a:t>
            </a:r>
            <a:r>
              <a:rPr sz="2450" b="1" spc="40" dirty="0">
                <a:solidFill>
                  <a:srgbClr val="F1BF24"/>
                </a:solidFill>
                <a:latin typeface="Trebuchet MS"/>
                <a:cs typeface="Trebuchet MS"/>
              </a:rPr>
              <a:t>don’t</a:t>
            </a:r>
            <a:r>
              <a:rPr sz="2450" b="1" spc="-165" dirty="0">
                <a:solidFill>
                  <a:srgbClr val="F1BF24"/>
                </a:solidFill>
                <a:latin typeface="Trebuchet MS"/>
                <a:cs typeface="Trebuchet MS"/>
              </a:rPr>
              <a:t> </a:t>
            </a:r>
            <a:r>
              <a:rPr sz="2450" b="1" spc="100" dirty="0">
                <a:solidFill>
                  <a:srgbClr val="F1BF24"/>
                </a:solidFill>
                <a:latin typeface="Trebuchet MS"/>
                <a:cs typeface="Trebuchet MS"/>
              </a:rPr>
              <a:t>need</a:t>
            </a:r>
            <a:r>
              <a:rPr sz="2450" b="1" spc="-165" dirty="0">
                <a:solidFill>
                  <a:srgbClr val="F1BF24"/>
                </a:solidFill>
                <a:latin typeface="Trebuchet MS"/>
                <a:cs typeface="Trebuchet MS"/>
              </a:rPr>
              <a:t> </a:t>
            </a:r>
            <a:r>
              <a:rPr sz="2450" b="1" spc="95" dirty="0">
                <a:solidFill>
                  <a:srgbClr val="F1BF24"/>
                </a:solidFill>
                <a:latin typeface="Trebuchet MS"/>
                <a:cs typeface="Trebuchet MS"/>
              </a:rPr>
              <a:t>to</a:t>
            </a:r>
            <a:r>
              <a:rPr sz="2450" b="1" spc="-165" dirty="0">
                <a:solidFill>
                  <a:srgbClr val="F1BF24"/>
                </a:solidFill>
                <a:latin typeface="Trebuchet MS"/>
                <a:cs typeface="Trebuchet MS"/>
              </a:rPr>
              <a:t> </a:t>
            </a:r>
            <a:r>
              <a:rPr sz="2450" b="1" spc="65" dirty="0">
                <a:solidFill>
                  <a:srgbClr val="F1BF24"/>
                </a:solidFill>
                <a:latin typeface="Trebuchet MS"/>
                <a:cs typeface="Trebuchet MS"/>
              </a:rPr>
              <a:t>budget.</a:t>
            </a:r>
            <a:endParaRPr sz="245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240432" y="6589800"/>
            <a:ext cx="989965" cy="9061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750" b="1" spc="185" dirty="0">
                <a:solidFill>
                  <a:srgbClr val="F1BF24"/>
                </a:solidFill>
                <a:latin typeface="Tahoma"/>
                <a:cs typeface="Tahoma"/>
              </a:rPr>
              <a:t>0</a:t>
            </a:r>
            <a:r>
              <a:rPr sz="5750" b="1" spc="75" dirty="0">
                <a:solidFill>
                  <a:srgbClr val="F1BF24"/>
                </a:solidFill>
                <a:latin typeface="Tahoma"/>
                <a:cs typeface="Tahoma"/>
              </a:rPr>
              <a:t>2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10247" y="6674641"/>
            <a:ext cx="1254760" cy="4051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450" b="1" spc="75" dirty="0">
                <a:solidFill>
                  <a:srgbClr val="F1BF24"/>
                </a:solidFill>
                <a:latin typeface="Trebuchet MS"/>
                <a:cs typeface="Trebuchet MS"/>
              </a:rPr>
              <a:t>H</a:t>
            </a:r>
            <a:r>
              <a:rPr sz="2450" b="1" spc="114" dirty="0">
                <a:solidFill>
                  <a:srgbClr val="F1BF24"/>
                </a:solidFill>
                <a:latin typeface="Trebuchet MS"/>
                <a:cs typeface="Trebuchet MS"/>
              </a:rPr>
              <a:t>o</a:t>
            </a:r>
            <a:r>
              <a:rPr sz="2450" b="1" spc="60" dirty="0">
                <a:solidFill>
                  <a:srgbClr val="F1BF24"/>
                </a:solidFill>
                <a:latin typeface="Trebuchet MS"/>
                <a:cs typeface="Trebuchet MS"/>
              </a:rPr>
              <a:t>u</a:t>
            </a:r>
            <a:r>
              <a:rPr sz="2450" b="1" spc="245" dirty="0">
                <a:solidFill>
                  <a:srgbClr val="F1BF24"/>
                </a:solidFill>
                <a:latin typeface="Trebuchet MS"/>
                <a:cs typeface="Trebuchet MS"/>
              </a:rPr>
              <a:t>s</a:t>
            </a:r>
            <a:r>
              <a:rPr sz="2450" b="1" spc="-75" dirty="0">
                <a:solidFill>
                  <a:srgbClr val="F1BF24"/>
                </a:solidFill>
                <a:latin typeface="Trebuchet MS"/>
                <a:cs typeface="Trebuchet MS"/>
              </a:rPr>
              <a:t>i</a:t>
            </a:r>
            <a:r>
              <a:rPr sz="2450" b="1" spc="60" dirty="0">
                <a:solidFill>
                  <a:srgbClr val="F1BF24"/>
                </a:solidFill>
                <a:latin typeface="Trebuchet MS"/>
                <a:cs typeface="Trebuchet MS"/>
              </a:rPr>
              <a:t>n</a:t>
            </a:r>
            <a:r>
              <a:rPr sz="2450" b="1" spc="185" dirty="0">
                <a:solidFill>
                  <a:srgbClr val="F1BF24"/>
                </a:solidFill>
                <a:latin typeface="Trebuchet MS"/>
                <a:cs typeface="Trebuchet MS"/>
              </a:rPr>
              <a:t>g</a:t>
            </a:r>
            <a:endParaRPr sz="245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847293" y="3397139"/>
            <a:ext cx="1000125" cy="9061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750" b="1" spc="185" dirty="0">
                <a:solidFill>
                  <a:srgbClr val="F1BF24"/>
                </a:solidFill>
                <a:latin typeface="Tahoma"/>
                <a:cs typeface="Tahoma"/>
              </a:rPr>
              <a:t>0</a:t>
            </a:r>
            <a:r>
              <a:rPr sz="5750" b="1" spc="155" dirty="0">
                <a:solidFill>
                  <a:srgbClr val="F1BF24"/>
                </a:solidFill>
                <a:latin typeface="Tahoma"/>
                <a:cs typeface="Tahoma"/>
              </a:rPr>
              <a:t>3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222317" y="3481983"/>
            <a:ext cx="2317115" cy="4051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450" b="1" spc="65" dirty="0">
                <a:solidFill>
                  <a:srgbClr val="F1BF24"/>
                </a:solidFill>
                <a:latin typeface="Trebuchet MS"/>
                <a:cs typeface="Trebuchet MS"/>
              </a:rPr>
              <a:t>Transportation</a:t>
            </a:r>
            <a:endParaRPr sz="245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851311" y="6681716"/>
            <a:ext cx="992505" cy="9061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750" b="1" spc="185" dirty="0">
                <a:solidFill>
                  <a:srgbClr val="F1BF24"/>
                </a:solidFill>
                <a:latin typeface="Tahoma"/>
                <a:cs typeface="Tahoma"/>
              </a:rPr>
              <a:t>0</a:t>
            </a:r>
            <a:r>
              <a:rPr sz="5750" b="1" spc="95" dirty="0">
                <a:solidFill>
                  <a:srgbClr val="F1BF24"/>
                </a:solidFill>
                <a:latin typeface="Tahoma"/>
                <a:cs typeface="Tahoma"/>
              </a:rPr>
              <a:t>4</a:t>
            </a:r>
            <a:endParaRPr sz="57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10247" y="4233970"/>
            <a:ext cx="5638165" cy="15113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0"/>
              </a:spcBef>
            </a:pP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You </a:t>
            </a:r>
            <a:r>
              <a:rPr sz="2100" spc="95" dirty="0">
                <a:solidFill>
                  <a:srgbClr val="EFECE7"/>
                </a:solidFill>
                <a:latin typeface="Trebuchet MS"/>
                <a:cs typeface="Trebuchet MS"/>
              </a:rPr>
              <a:t>can </a:t>
            </a:r>
            <a:r>
              <a:rPr sz="2100" spc="-30" dirty="0">
                <a:solidFill>
                  <a:srgbClr val="EFECE7"/>
                </a:solidFill>
                <a:latin typeface="Trebuchet MS"/>
                <a:cs typeface="Trebuchet MS"/>
              </a:rPr>
              <a:t>likely </a:t>
            </a:r>
            <a:r>
              <a:rPr sz="2100" spc="100" dirty="0">
                <a:solidFill>
                  <a:srgbClr val="EFECE7"/>
                </a:solidFill>
                <a:latin typeface="Trebuchet MS"/>
                <a:cs typeface="Trebuchet MS"/>
              </a:rPr>
              <a:t>save </a:t>
            </a:r>
            <a:r>
              <a:rPr sz="2100" spc="15" dirty="0">
                <a:solidFill>
                  <a:srgbClr val="EFECE7"/>
                </a:solidFill>
                <a:latin typeface="Trebuchet MS"/>
                <a:cs typeface="Trebuchet MS"/>
              </a:rPr>
              <a:t>at </a:t>
            </a:r>
            <a:r>
              <a:rPr sz="2100" spc="30" dirty="0">
                <a:solidFill>
                  <a:srgbClr val="EFECE7"/>
                </a:solidFill>
                <a:latin typeface="Trebuchet MS"/>
                <a:cs typeface="Trebuchet MS"/>
              </a:rPr>
              <a:t>least </a:t>
            </a:r>
            <a:r>
              <a:rPr sz="2100" spc="245" dirty="0">
                <a:solidFill>
                  <a:srgbClr val="EFECE7"/>
                </a:solidFill>
                <a:latin typeface="Trebuchet MS"/>
                <a:cs typeface="Trebuchet MS"/>
              </a:rPr>
              <a:t>20 </a:t>
            </a:r>
            <a:r>
              <a:rPr sz="2100" spc="65" dirty="0">
                <a:solidFill>
                  <a:srgbClr val="EFECE7"/>
                </a:solidFill>
                <a:latin typeface="Trebuchet MS"/>
                <a:cs typeface="Trebuchet MS"/>
              </a:rPr>
              <a:t>percent </a:t>
            </a:r>
            <a:r>
              <a:rPr sz="2100" spc="40" dirty="0">
                <a:solidFill>
                  <a:srgbClr val="EFECE7"/>
                </a:solidFill>
                <a:latin typeface="Trebuchet MS"/>
                <a:cs typeface="Trebuchet MS"/>
              </a:rPr>
              <a:t>or </a:t>
            </a:r>
            <a:r>
              <a:rPr sz="2100" spc="4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more </a:t>
            </a:r>
            <a:r>
              <a:rPr sz="2100" spc="60" dirty="0">
                <a:solidFill>
                  <a:srgbClr val="EFECE7"/>
                </a:solidFill>
                <a:latin typeface="Trebuchet MS"/>
                <a:cs typeface="Trebuchet MS"/>
              </a:rPr>
              <a:t>per 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month </a:t>
            </a:r>
            <a:r>
              <a:rPr sz="2100" spc="155" dirty="0">
                <a:solidFill>
                  <a:srgbClr val="EFECE7"/>
                </a:solidFill>
                <a:latin typeface="Trebuchet MS"/>
                <a:cs typeface="Trebuchet MS"/>
              </a:rPr>
              <a:t>by </a:t>
            </a:r>
            <a:r>
              <a:rPr sz="2100" spc="40" dirty="0">
                <a:solidFill>
                  <a:srgbClr val="EFECE7"/>
                </a:solidFill>
                <a:latin typeface="Trebuchet MS"/>
                <a:cs typeface="Trebuchet MS"/>
              </a:rPr>
              <a:t>cutting </a:t>
            </a:r>
            <a:r>
              <a:rPr sz="2100" spc="95" dirty="0">
                <a:solidFill>
                  <a:srgbClr val="EFECE7"/>
                </a:solidFill>
                <a:latin typeface="Trebuchet MS"/>
                <a:cs typeface="Trebuchet MS"/>
              </a:rPr>
              <a:t>back </a:t>
            </a:r>
            <a:r>
              <a:rPr sz="2100" spc="100" dirty="0">
                <a:solidFill>
                  <a:srgbClr val="EFECE7"/>
                </a:solidFill>
                <a:latin typeface="Trebuchet MS"/>
                <a:cs typeface="Trebuchet MS"/>
              </a:rPr>
              <a:t>on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your 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EFECE7"/>
                </a:solidFill>
                <a:latin typeface="Trebuchet MS"/>
                <a:cs typeface="Trebuchet MS"/>
              </a:rPr>
              <a:t>three</a:t>
            </a:r>
            <a:r>
              <a:rPr sz="2100" spc="3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biggest</a:t>
            </a:r>
            <a:r>
              <a:rPr sz="2100" spc="8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expenses—housing, 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5" dirty="0">
                <a:solidFill>
                  <a:srgbClr val="EFECE7"/>
                </a:solidFill>
                <a:latin typeface="Trebuchet MS"/>
                <a:cs typeface="Trebuchet MS"/>
              </a:rPr>
              <a:t>transportation,</a:t>
            </a:r>
            <a:r>
              <a:rPr sz="2100" spc="-7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EFECE7"/>
                </a:solidFill>
                <a:latin typeface="Trebuchet MS"/>
                <a:cs typeface="Trebuchet MS"/>
              </a:rPr>
              <a:t>and</a:t>
            </a:r>
            <a:r>
              <a:rPr sz="2100" spc="-7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dirty="0">
                <a:solidFill>
                  <a:srgbClr val="EFECE7"/>
                </a:solidFill>
                <a:latin typeface="Trebuchet MS"/>
                <a:cs typeface="Trebuchet MS"/>
              </a:rPr>
              <a:t>food.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1222317" y="4281672"/>
            <a:ext cx="5640705" cy="28898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0"/>
              </a:spcBef>
            </a:pPr>
            <a:r>
              <a:rPr sz="2100" spc="100" dirty="0">
                <a:solidFill>
                  <a:srgbClr val="EFECE7"/>
                </a:solidFill>
                <a:latin typeface="Trebuchet MS"/>
                <a:cs typeface="Trebuchet MS"/>
              </a:rPr>
              <a:t>Save</a:t>
            </a:r>
            <a:r>
              <a:rPr sz="2100" spc="-7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00" dirty="0">
                <a:solidFill>
                  <a:srgbClr val="EFECE7"/>
                </a:solidFill>
                <a:latin typeface="Trebuchet MS"/>
                <a:cs typeface="Trebuchet MS"/>
              </a:rPr>
              <a:t>on</a:t>
            </a:r>
            <a:r>
              <a:rPr sz="2100" spc="-6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45" dirty="0">
                <a:solidFill>
                  <a:srgbClr val="EFECE7"/>
                </a:solidFill>
                <a:latin typeface="Trebuchet MS"/>
                <a:cs typeface="Trebuchet MS"/>
              </a:rPr>
              <a:t>transportation</a:t>
            </a:r>
            <a:r>
              <a:rPr sz="2100" spc="-6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EFECE7"/>
                </a:solidFill>
                <a:latin typeface="Trebuchet MS"/>
                <a:cs typeface="Trebuchet MS"/>
              </a:rPr>
              <a:t>by</a:t>
            </a:r>
            <a:r>
              <a:rPr sz="2100" spc="-6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5" dirty="0">
                <a:solidFill>
                  <a:srgbClr val="EFECE7"/>
                </a:solidFill>
                <a:latin typeface="Trebuchet MS"/>
                <a:cs typeface="Trebuchet MS"/>
              </a:rPr>
              <a:t>walking</a:t>
            </a:r>
            <a:r>
              <a:rPr sz="2100" spc="-6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EFECE7"/>
                </a:solidFill>
                <a:latin typeface="Trebuchet MS"/>
                <a:cs typeface="Trebuchet MS"/>
              </a:rPr>
              <a:t>and</a:t>
            </a:r>
            <a:r>
              <a:rPr sz="2100" spc="-6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30" dirty="0">
                <a:solidFill>
                  <a:srgbClr val="EFECE7"/>
                </a:solidFill>
                <a:latin typeface="Trebuchet MS"/>
                <a:cs typeface="Trebuchet MS"/>
              </a:rPr>
              <a:t>biking </a:t>
            </a:r>
            <a:r>
              <a:rPr sz="2100" spc="-62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EFECE7"/>
                </a:solidFill>
                <a:latin typeface="Trebuchet MS"/>
                <a:cs typeface="Trebuchet MS"/>
              </a:rPr>
              <a:t>whenever </a:t>
            </a:r>
            <a:r>
              <a:rPr sz="2100" spc="35" dirty="0">
                <a:solidFill>
                  <a:srgbClr val="EFECE7"/>
                </a:solidFill>
                <a:latin typeface="Trebuchet MS"/>
                <a:cs typeface="Trebuchet MS"/>
              </a:rPr>
              <a:t>possible. </a:t>
            </a:r>
            <a:r>
              <a:rPr sz="2100" spc="-85" dirty="0">
                <a:solidFill>
                  <a:srgbClr val="EFECE7"/>
                </a:solidFill>
                <a:latin typeface="Trebuchet MS"/>
                <a:cs typeface="Trebuchet MS"/>
              </a:rPr>
              <a:t>If </a:t>
            </a:r>
            <a:r>
              <a:rPr sz="2100" spc="114" dirty="0">
                <a:solidFill>
                  <a:srgbClr val="EFECE7"/>
                </a:solidFill>
                <a:latin typeface="Trebuchet MS"/>
                <a:cs typeface="Trebuchet MS"/>
              </a:rPr>
              <a:t>you </a:t>
            </a:r>
            <a:r>
              <a:rPr sz="2100" spc="5" dirty="0">
                <a:solidFill>
                  <a:srgbClr val="EFECE7"/>
                </a:solidFill>
                <a:latin typeface="Trebuchet MS"/>
                <a:cs typeface="Trebuchet MS"/>
              </a:rPr>
              <a:t>don’t </a:t>
            </a:r>
            <a:r>
              <a:rPr sz="2100" spc="-15" dirty="0">
                <a:solidFill>
                  <a:srgbClr val="EFECE7"/>
                </a:solidFill>
                <a:latin typeface="Trebuchet MS"/>
                <a:cs typeface="Trebuchet MS"/>
              </a:rPr>
              <a:t>really </a:t>
            </a:r>
            <a:r>
              <a:rPr sz="2100" spc="90" dirty="0">
                <a:solidFill>
                  <a:srgbClr val="EFECE7"/>
                </a:solidFill>
                <a:latin typeface="Trebuchet MS"/>
                <a:cs typeface="Trebuchet MS"/>
              </a:rPr>
              <a:t>need </a:t>
            </a:r>
            <a:r>
              <a:rPr sz="2100" spc="50" dirty="0">
                <a:solidFill>
                  <a:srgbClr val="EFECE7"/>
                </a:solidFill>
                <a:latin typeface="Trebuchet MS"/>
                <a:cs typeface="Trebuchet MS"/>
              </a:rPr>
              <a:t>a </a:t>
            </a:r>
            <a:r>
              <a:rPr sz="2100" spc="-62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-60" dirty="0">
                <a:solidFill>
                  <a:srgbClr val="EFECE7"/>
                </a:solidFill>
                <a:latin typeface="Trebuchet MS"/>
                <a:cs typeface="Trebuchet MS"/>
              </a:rPr>
              <a:t>car, </a:t>
            </a:r>
            <a:r>
              <a:rPr sz="2100" spc="45" dirty="0">
                <a:solidFill>
                  <a:srgbClr val="EFECE7"/>
                </a:solidFill>
                <a:latin typeface="Trebuchet MS"/>
                <a:cs typeface="Trebuchet MS"/>
              </a:rPr>
              <a:t>then </a:t>
            </a:r>
            <a:r>
              <a:rPr sz="2100" spc="5" dirty="0">
                <a:solidFill>
                  <a:srgbClr val="EFECE7"/>
                </a:solidFill>
                <a:latin typeface="Trebuchet MS"/>
                <a:cs typeface="Trebuchet MS"/>
              </a:rPr>
              <a:t>don’t </a:t>
            </a:r>
            <a:r>
              <a:rPr sz="2100" spc="125" dirty="0">
                <a:solidFill>
                  <a:srgbClr val="EFECE7"/>
                </a:solidFill>
                <a:latin typeface="Trebuchet MS"/>
                <a:cs typeface="Trebuchet MS"/>
              </a:rPr>
              <a:t>buy </a:t>
            </a:r>
            <a:r>
              <a:rPr sz="2100" spc="-25" dirty="0">
                <a:solidFill>
                  <a:srgbClr val="EFECE7"/>
                </a:solidFill>
                <a:latin typeface="Trebuchet MS"/>
                <a:cs typeface="Trebuchet MS"/>
              </a:rPr>
              <a:t>one. </a:t>
            </a:r>
            <a:r>
              <a:rPr sz="2100" spc="-85" dirty="0">
                <a:solidFill>
                  <a:srgbClr val="EFECE7"/>
                </a:solidFill>
                <a:latin typeface="Trebuchet MS"/>
                <a:cs typeface="Trebuchet MS"/>
              </a:rPr>
              <a:t>If </a:t>
            </a:r>
            <a:r>
              <a:rPr sz="2100" spc="114" dirty="0">
                <a:solidFill>
                  <a:srgbClr val="EFECE7"/>
                </a:solidFill>
                <a:latin typeface="Trebuchet MS"/>
                <a:cs typeface="Trebuchet MS"/>
              </a:rPr>
              <a:t>you </a:t>
            </a:r>
            <a:r>
              <a:rPr sz="2100" spc="150" dirty="0">
                <a:solidFill>
                  <a:srgbClr val="EFECE7"/>
                </a:solidFill>
                <a:latin typeface="Trebuchet MS"/>
                <a:cs typeface="Trebuchet MS"/>
              </a:rPr>
              <a:t>do </a:t>
            </a:r>
            <a:r>
              <a:rPr sz="2100" spc="65" dirty="0">
                <a:solidFill>
                  <a:srgbClr val="EFECE7"/>
                </a:solidFill>
                <a:latin typeface="Trebuchet MS"/>
                <a:cs typeface="Trebuchet MS"/>
              </a:rPr>
              <a:t>have </a:t>
            </a:r>
            <a:r>
              <a:rPr sz="2100" spc="60" dirty="0">
                <a:solidFill>
                  <a:srgbClr val="EFECE7"/>
                </a:solidFill>
                <a:latin typeface="Trebuchet MS"/>
                <a:cs typeface="Trebuchet MS"/>
              </a:rPr>
              <a:t>to </a:t>
            </a:r>
            <a:r>
              <a:rPr sz="2100" spc="65" dirty="0">
                <a:solidFill>
                  <a:srgbClr val="EFECE7"/>
                </a:solidFill>
                <a:latin typeface="Trebuchet MS"/>
                <a:cs typeface="Trebuchet MS"/>
              </a:rPr>
              <a:t> have </a:t>
            </a:r>
            <a:r>
              <a:rPr sz="2100" spc="-35" dirty="0">
                <a:solidFill>
                  <a:srgbClr val="EFECE7"/>
                </a:solidFill>
                <a:latin typeface="Trebuchet MS"/>
                <a:cs typeface="Trebuchet MS"/>
              </a:rPr>
              <a:t>one,</a:t>
            </a:r>
            <a:r>
              <a:rPr sz="2100" spc="-3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55" dirty="0">
                <a:solidFill>
                  <a:srgbClr val="EFECE7"/>
                </a:solidFill>
                <a:latin typeface="Trebuchet MS"/>
                <a:cs typeface="Trebuchet MS"/>
              </a:rPr>
              <a:t>always </a:t>
            </a:r>
            <a:r>
              <a:rPr sz="2100" spc="125" dirty="0">
                <a:solidFill>
                  <a:srgbClr val="EFECE7"/>
                </a:solidFill>
                <a:latin typeface="Trebuchet MS"/>
                <a:cs typeface="Trebuchet MS"/>
              </a:rPr>
              <a:t>buy </a:t>
            </a:r>
            <a:r>
              <a:rPr sz="2100" spc="30" dirty="0">
                <a:solidFill>
                  <a:srgbClr val="EFECE7"/>
                </a:solidFill>
                <a:latin typeface="Trebuchet MS"/>
                <a:cs typeface="Trebuchet MS"/>
              </a:rPr>
              <a:t>used.</a:t>
            </a:r>
            <a:r>
              <a:rPr sz="2100" spc="3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Get </a:t>
            </a:r>
            <a:r>
              <a:rPr sz="2100" spc="60" dirty="0">
                <a:solidFill>
                  <a:srgbClr val="EFECE7"/>
                </a:solidFill>
                <a:latin typeface="Trebuchet MS"/>
                <a:cs typeface="Trebuchet MS"/>
              </a:rPr>
              <a:t>out </a:t>
            </a:r>
            <a:r>
              <a:rPr sz="2100" spc="90" dirty="0">
                <a:solidFill>
                  <a:srgbClr val="EFECE7"/>
                </a:solidFill>
                <a:latin typeface="Trebuchet MS"/>
                <a:cs typeface="Trebuchet MS"/>
              </a:rPr>
              <a:t>and </a:t>
            </a:r>
            <a:r>
              <a:rPr sz="2100" spc="9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30" dirty="0">
                <a:solidFill>
                  <a:srgbClr val="EFECE7"/>
                </a:solidFill>
                <a:latin typeface="Trebuchet MS"/>
                <a:cs typeface="Trebuchet MS"/>
              </a:rPr>
              <a:t>explore </a:t>
            </a:r>
            <a:r>
              <a:rPr sz="2100" spc="40" dirty="0">
                <a:solidFill>
                  <a:srgbClr val="EFECE7"/>
                </a:solidFill>
                <a:latin typeface="Trebuchet MS"/>
                <a:cs typeface="Trebuchet MS"/>
              </a:rPr>
              <a:t>the </a:t>
            </a:r>
            <a:r>
              <a:rPr sz="2100" spc="-40" dirty="0">
                <a:solidFill>
                  <a:srgbClr val="EFECE7"/>
                </a:solidFill>
                <a:latin typeface="Trebuchet MS"/>
                <a:cs typeface="Trebuchet MS"/>
              </a:rPr>
              <a:t>world. </a:t>
            </a:r>
            <a:r>
              <a:rPr sz="2100" spc="-55" dirty="0">
                <a:solidFill>
                  <a:srgbClr val="EFECE7"/>
                </a:solidFill>
                <a:latin typeface="Trebuchet MS"/>
                <a:cs typeface="Trebuchet MS"/>
              </a:rPr>
              <a:t>It’s </a:t>
            </a:r>
            <a:r>
              <a:rPr sz="2100" spc="45" dirty="0">
                <a:solidFill>
                  <a:srgbClr val="EFECE7"/>
                </a:solidFill>
                <a:latin typeface="Trebuchet MS"/>
                <a:cs typeface="Trebuchet MS"/>
              </a:rPr>
              <a:t>never </a:t>
            </a:r>
            <a:r>
              <a:rPr sz="2100" spc="90" dirty="0">
                <a:solidFill>
                  <a:srgbClr val="EFECE7"/>
                </a:solidFill>
                <a:latin typeface="Trebuchet MS"/>
                <a:cs typeface="Trebuchet MS"/>
              </a:rPr>
              <a:t>been </a:t>
            </a:r>
            <a:r>
              <a:rPr sz="2100" spc="40" dirty="0">
                <a:solidFill>
                  <a:srgbClr val="EFECE7"/>
                </a:solidFill>
                <a:latin typeface="Trebuchet MS"/>
                <a:cs typeface="Trebuchet MS"/>
              </a:rPr>
              <a:t>easier </a:t>
            </a:r>
            <a:r>
              <a:rPr sz="2100" spc="60" dirty="0">
                <a:solidFill>
                  <a:srgbClr val="EFECE7"/>
                </a:solidFill>
                <a:latin typeface="Trebuchet MS"/>
                <a:cs typeface="Trebuchet MS"/>
              </a:rPr>
              <a:t>to </a:t>
            </a:r>
            <a:r>
              <a:rPr sz="2100" spc="6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EFECE7"/>
                </a:solidFill>
                <a:latin typeface="Trebuchet MS"/>
                <a:cs typeface="Trebuchet MS"/>
              </a:rPr>
              <a:t>travel</a:t>
            </a:r>
            <a:r>
              <a:rPr sz="2100" spc="-7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5" dirty="0">
                <a:solidFill>
                  <a:srgbClr val="EFECE7"/>
                </a:solidFill>
                <a:latin typeface="Trebuchet MS"/>
                <a:cs typeface="Trebuchet MS"/>
              </a:rPr>
              <a:t>for</a:t>
            </a:r>
            <a:r>
              <a:rPr sz="2100" spc="-7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EFECE7"/>
                </a:solidFill>
                <a:latin typeface="Trebuchet MS"/>
                <a:cs typeface="Trebuchet MS"/>
              </a:rPr>
              <a:t>less.</a:t>
            </a:r>
            <a:endParaRPr sz="2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060"/>
              </a:spcBef>
            </a:pPr>
            <a:r>
              <a:rPr sz="2450" b="1" spc="90" dirty="0">
                <a:solidFill>
                  <a:srgbClr val="F1BF24"/>
                </a:solidFill>
                <a:latin typeface="Trebuchet MS"/>
                <a:cs typeface="Trebuchet MS"/>
              </a:rPr>
              <a:t>Food</a:t>
            </a:r>
            <a:endParaRPr sz="2450">
              <a:latin typeface="Trebuchet MS"/>
              <a:cs typeface="Trebuchet MS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610247" y="7518544"/>
            <a:ext cx="5640070" cy="18827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0"/>
              </a:spcBef>
            </a:pPr>
            <a:r>
              <a:rPr sz="2100" spc="100" dirty="0">
                <a:solidFill>
                  <a:srgbClr val="EFECE7"/>
                </a:solidFill>
                <a:latin typeface="Trebuchet MS"/>
                <a:cs typeface="Trebuchet MS"/>
              </a:rPr>
              <a:t>Save</a:t>
            </a:r>
            <a:r>
              <a:rPr sz="2100" spc="10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00" dirty="0">
                <a:solidFill>
                  <a:srgbClr val="EFECE7"/>
                </a:solidFill>
                <a:latin typeface="Trebuchet MS"/>
                <a:cs typeface="Trebuchet MS"/>
              </a:rPr>
              <a:t>on</a:t>
            </a:r>
            <a:r>
              <a:rPr sz="2100" spc="10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your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 housing</a:t>
            </a:r>
            <a:r>
              <a:rPr sz="2100" spc="8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EFECE7"/>
                </a:solidFill>
                <a:latin typeface="Trebuchet MS"/>
                <a:cs typeface="Trebuchet MS"/>
              </a:rPr>
              <a:t>by</a:t>
            </a:r>
            <a:r>
              <a:rPr sz="2100" spc="16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moving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60" dirty="0">
                <a:solidFill>
                  <a:srgbClr val="EFECE7"/>
                </a:solidFill>
                <a:latin typeface="Trebuchet MS"/>
                <a:cs typeface="Trebuchet MS"/>
              </a:rPr>
              <a:t>to</a:t>
            </a:r>
            <a:r>
              <a:rPr sz="2100" spc="6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EFECE7"/>
                </a:solidFill>
                <a:latin typeface="Trebuchet MS"/>
                <a:cs typeface="Trebuchet MS"/>
              </a:rPr>
              <a:t>a </a:t>
            </a:r>
            <a:r>
              <a:rPr sz="2100" spc="5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cheaper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rgbClr val="EFECE7"/>
                </a:solidFill>
                <a:latin typeface="Trebuchet MS"/>
                <a:cs typeface="Trebuchet MS"/>
              </a:rPr>
              <a:t>home</a:t>
            </a:r>
            <a:r>
              <a:rPr sz="2100" spc="11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40" dirty="0">
                <a:solidFill>
                  <a:srgbClr val="EFECE7"/>
                </a:solidFill>
                <a:latin typeface="Trebuchet MS"/>
                <a:cs typeface="Trebuchet MS"/>
              </a:rPr>
              <a:t>or</a:t>
            </a:r>
            <a:r>
              <a:rPr sz="2100" spc="4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20" dirty="0">
                <a:solidFill>
                  <a:srgbClr val="EFECE7"/>
                </a:solidFill>
                <a:latin typeface="Trebuchet MS"/>
                <a:cs typeface="Trebuchet MS"/>
              </a:rPr>
              <a:t>renting</a:t>
            </a:r>
            <a:r>
              <a:rPr sz="2100" spc="2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60" dirty="0">
                <a:solidFill>
                  <a:srgbClr val="EFECE7"/>
                </a:solidFill>
                <a:latin typeface="Trebuchet MS"/>
                <a:cs typeface="Trebuchet MS"/>
              </a:rPr>
              <a:t>out</a:t>
            </a:r>
            <a:r>
              <a:rPr sz="2100" spc="6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your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0" dirty="0">
                <a:solidFill>
                  <a:srgbClr val="EFECE7"/>
                </a:solidFill>
                <a:latin typeface="Trebuchet MS"/>
                <a:cs typeface="Trebuchet MS"/>
              </a:rPr>
              <a:t>extra </a:t>
            </a:r>
            <a:r>
              <a:rPr sz="2100" spc="-62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14" dirty="0">
                <a:solidFill>
                  <a:srgbClr val="EFECE7"/>
                </a:solidFill>
                <a:latin typeface="Trebuchet MS"/>
                <a:cs typeface="Trebuchet MS"/>
              </a:rPr>
              <a:t>rooms </a:t>
            </a:r>
            <a:r>
              <a:rPr sz="2100" spc="40" dirty="0">
                <a:solidFill>
                  <a:srgbClr val="EFECE7"/>
                </a:solidFill>
                <a:latin typeface="Trebuchet MS"/>
                <a:cs typeface="Trebuchet MS"/>
              </a:rPr>
              <a:t>or </a:t>
            </a:r>
            <a:r>
              <a:rPr sz="2100" spc="5" dirty="0">
                <a:solidFill>
                  <a:srgbClr val="EFECE7"/>
                </a:solidFill>
                <a:latin typeface="Trebuchet MS"/>
                <a:cs typeface="Trebuchet MS"/>
              </a:rPr>
              <a:t>entire</a:t>
            </a:r>
            <a:r>
              <a:rPr sz="2100" spc="10" dirty="0">
                <a:solidFill>
                  <a:srgbClr val="EFECE7"/>
                </a:solidFill>
                <a:latin typeface="Trebuchet MS"/>
                <a:cs typeface="Trebuchet MS"/>
              </a:rPr>
              <a:t> home.</a:t>
            </a:r>
            <a:r>
              <a:rPr sz="2100" spc="1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65" dirty="0">
                <a:solidFill>
                  <a:srgbClr val="EFECE7"/>
                </a:solidFill>
                <a:latin typeface="Trebuchet MS"/>
                <a:cs typeface="Trebuchet MS"/>
              </a:rPr>
              <a:t>Other </a:t>
            </a:r>
            <a:r>
              <a:rPr sz="2100" spc="85" dirty="0">
                <a:solidFill>
                  <a:srgbClr val="EFECE7"/>
                </a:solidFill>
                <a:latin typeface="Trebuchet MS"/>
                <a:cs typeface="Trebuchet MS"/>
              </a:rPr>
              <a:t>options </a:t>
            </a:r>
            <a:r>
              <a:rPr sz="2100" spc="20" dirty="0">
                <a:solidFill>
                  <a:srgbClr val="EFECE7"/>
                </a:solidFill>
                <a:latin typeface="Trebuchet MS"/>
                <a:cs typeface="Trebuchet MS"/>
              </a:rPr>
              <a:t>are </a:t>
            </a:r>
            <a:r>
              <a:rPr sz="2100" spc="2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-15" dirty="0">
                <a:solidFill>
                  <a:srgbClr val="EFECE7"/>
                </a:solidFill>
                <a:latin typeface="Trebuchet MS"/>
                <a:cs typeface="Trebuchet MS"/>
              </a:rPr>
              <a:t>living </a:t>
            </a:r>
            <a:r>
              <a:rPr sz="2100" spc="5" dirty="0">
                <a:solidFill>
                  <a:srgbClr val="EFECE7"/>
                </a:solidFill>
                <a:latin typeface="Trebuchet MS"/>
                <a:cs typeface="Trebuchet MS"/>
              </a:rPr>
              <a:t>for </a:t>
            </a:r>
            <a:r>
              <a:rPr sz="2100" dirty="0">
                <a:solidFill>
                  <a:srgbClr val="EFECE7"/>
                </a:solidFill>
                <a:latin typeface="Trebuchet MS"/>
                <a:cs typeface="Trebuchet MS"/>
              </a:rPr>
              <a:t>free </a:t>
            </a:r>
            <a:r>
              <a:rPr sz="2100" spc="155" dirty="0">
                <a:solidFill>
                  <a:srgbClr val="EFECE7"/>
                </a:solidFill>
                <a:latin typeface="Trebuchet MS"/>
                <a:cs typeface="Trebuchet MS"/>
              </a:rPr>
              <a:t>by </a:t>
            </a:r>
            <a:r>
              <a:rPr sz="2100" spc="80" dirty="0">
                <a:solidFill>
                  <a:srgbClr val="EFECE7"/>
                </a:solidFill>
                <a:latin typeface="Trebuchet MS"/>
                <a:cs typeface="Trebuchet MS"/>
              </a:rPr>
              <a:t>house-sitting </a:t>
            </a:r>
            <a:r>
              <a:rPr sz="2100" spc="40" dirty="0">
                <a:solidFill>
                  <a:srgbClr val="EFECE7"/>
                </a:solidFill>
                <a:latin typeface="Trebuchet MS"/>
                <a:cs typeface="Trebuchet MS"/>
              </a:rPr>
              <a:t>or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buying </a:t>
            </a:r>
            <a:r>
              <a:rPr sz="2100" spc="50" dirty="0">
                <a:solidFill>
                  <a:srgbClr val="EFECE7"/>
                </a:solidFill>
                <a:latin typeface="Trebuchet MS"/>
                <a:cs typeface="Trebuchet MS"/>
              </a:rPr>
              <a:t>a </a:t>
            </a:r>
            <a:r>
              <a:rPr sz="2100" spc="5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05" dirty="0">
                <a:solidFill>
                  <a:srgbClr val="EFECE7"/>
                </a:solidFill>
                <a:latin typeface="Trebuchet MS"/>
                <a:cs typeface="Trebuchet MS"/>
              </a:rPr>
              <a:t>home</a:t>
            </a:r>
            <a:r>
              <a:rPr sz="2100" spc="-7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EFECE7"/>
                </a:solidFill>
                <a:latin typeface="Trebuchet MS"/>
                <a:cs typeface="Trebuchet MS"/>
              </a:rPr>
              <a:t>and</a:t>
            </a:r>
            <a:r>
              <a:rPr sz="2100" spc="-7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60" dirty="0">
                <a:solidFill>
                  <a:srgbClr val="EFECE7"/>
                </a:solidFill>
                <a:latin typeface="Trebuchet MS"/>
                <a:cs typeface="Trebuchet MS"/>
              </a:rPr>
              <a:t>house-hacking.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1222317" y="7566249"/>
            <a:ext cx="5634355" cy="11398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0"/>
              </a:spcBef>
            </a:pPr>
            <a:r>
              <a:rPr sz="2100" spc="100" dirty="0">
                <a:solidFill>
                  <a:srgbClr val="EFECE7"/>
                </a:solidFill>
                <a:latin typeface="Trebuchet MS"/>
                <a:cs typeface="Trebuchet MS"/>
              </a:rPr>
              <a:t>Save </a:t>
            </a:r>
            <a:r>
              <a:rPr sz="2100" spc="114" dirty="0">
                <a:solidFill>
                  <a:srgbClr val="EFECE7"/>
                </a:solidFill>
                <a:latin typeface="Trebuchet MS"/>
                <a:cs typeface="Trebuchet MS"/>
              </a:rPr>
              <a:t>money </a:t>
            </a:r>
            <a:r>
              <a:rPr sz="2100" spc="100" dirty="0">
                <a:solidFill>
                  <a:srgbClr val="EFECE7"/>
                </a:solidFill>
                <a:latin typeface="Trebuchet MS"/>
                <a:cs typeface="Trebuchet MS"/>
              </a:rPr>
              <a:t>on </a:t>
            </a:r>
            <a:r>
              <a:rPr sz="2100" spc="90" dirty="0">
                <a:solidFill>
                  <a:srgbClr val="EFECE7"/>
                </a:solidFill>
                <a:latin typeface="Trebuchet MS"/>
                <a:cs typeface="Trebuchet MS"/>
              </a:rPr>
              <a:t>food </a:t>
            </a:r>
            <a:r>
              <a:rPr sz="2100" spc="155" dirty="0">
                <a:solidFill>
                  <a:srgbClr val="EFECE7"/>
                </a:solidFill>
                <a:latin typeface="Trebuchet MS"/>
                <a:cs typeface="Trebuchet MS"/>
              </a:rPr>
              <a:t>by </a:t>
            </a:r>
            <a:r>
              <a:rPr sz="2100" spc="45" dirty="0">
                <a:solidFill>
                  <a:srgbClr val="EFECE7"/>
                </a:solidFill>
                <a:latin typeface="Trebuchet MS"/>
                <a:cs typeface="Trebuchet MS"/>
              </a:rPr>
              <a:t>growing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your </a:t>
            </a:r>
            <a:r>
              <a:rPr sz="2100" spc="-40" dirty="0">
                <a:solidFill>
                  <a:srgbClr val="EFECE7"/>
                </a:solidFill>
                <a:latin typeface="Trebuchet MS"/>
                <a:cs typeface="Trebuchet MS"/>
              </a:rPr>
              <a:t>own, </a:t>
            </a:r>
            <a:r>
              <a:rPr sz="2100" spc="-3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cooking </a:t>
            </a:r>
            <a:r>
              <a:rPr sz="2100" spc="15" dirty="0">
                <a:solidFill>
                  <a:srgbClr val="EFECE7"/>
                </a:solidFill>
                <a:latin typeface="Trebuchet MS"/>
                <a:cs typeface="Trebuchet MS"/>
              </a:rPr>
              <a:t>at </a:t>
            </a:r>
            <a:r>
              <a:rPr sz="2100" spc="5" dirty="0">
                <a:solidFill>
                  <a:srgbClr val="EFECE7"/>
                </a:solidFill>
                <a:latin typeface="Trebuchet MS"/>
                <a:cs typeface="Trebuchet MS"/>
              </a:rPr>
              <a:t>home,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buying </a:t>
            </a:r>
            <a:r>
              <a:rPr sz="2100" spc="-15" dirty="0">
                <a:solidFill>
                  <a:srgbClr val="EFECE7"/>
                </a:solidFill>
                <a:latin typeface="Trebuchet MS"/>
                <a:cs typeface="Trebuchet MS"/>
              </a:rPr>
              <a:t>in </a:t>
            </a:r>
            <a:r>
              <a:rPr sz="2100" spc="-60" dirty="0">
                <a:solidFill>
                  <a:srgbClr val="EFECE7"/>
                </a:solidFill>
                <a:latin typeface="Trebuchet MS"/>
                <a:cs typeface="Trebuchet MS"/>
              </a:rPr>
              <a:t>bulk, </a:t>
            </a:r>
            <a:r>
              <a:rPr sz="2100" spc="25" dirty="0">
                <a:solidFill>
                  <a:srgbClr val="EFECE7"/>
                </a:solidFill>
                <a:latin typeface="Trebuchet MS"/>
                <a:cs typeface="Trebuchet MS"/>
              </a:rPr>
              <a:t>bartering </a:t>
            </a:r>
            <a:r>
              <a:rPr sz="2100" spc="3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dirty="0">
                <a:solidFill>
                  <a:srgbClr val="EFECE7"/>
                </a:solidFill>
                <a:latin typeface="Trebuchet MS"/>
                <a:cs typeface="Trebuchet MS"/>
              </a:rPr>
              <a:t>with</a:t>
            </a:r>
            <a:r>
              <a:rPr sz="2100" spc="-75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75" dirty="0">
                <a:solidFill>
                  <a:srgbClr val="EFECE7"/>
                </a:solidFill>
                <a:latin typeface="Trebuchet MS"/>
                <a:cs typeface="Trebuchet MS"/>
              </a:rPr>
              <a:t>your</a:t>
            </a:r>
            <a:r>
              <a:rPr sz="2100" spc="-7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EFECE7"/>
                </a:solidFill>
                <a:latin typeface="Trebuchet MS"/>
                <a:cs typeface="Trebuchet MS"/>
              </a:rPr>
              <a:t>neighbors,</a:t>
            </a:r>
            <a:r>
              <a:rPr sz="2100" spc="-7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EFECE7"/>
                </a:solidFill>
                <a:latin typeface="Trebuchet MS"/>
                <a:cs typeface="Trebuchet MS"/>
              </a:rPr>
              <a:t>and</a:t>
            </a:r>
            <a:r>
              <a:rPr sz="2100" spc="-7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40" dirty="0">
                <a:solidFill>
                  <a:srgbClr val="EFECE7"/>
                </a:solidFill>
                <a:latin typeface="Trebuchet MS"/>
                <a:cs typeface="Trebuchet MS"/>
              </a:rPr>
              <a:t>hunting</a:t>
            </a:r>
            <a:r>
              <a:rPr sz="2100" spc="-70" dirty="0">
                <a:solidFill>
                  <a:srgbClr val="EFECE7"/>
                </a:solidFill>
                <a:latin typeface="Trebuchet MS"/>
                <a:cs typeface="Trebuchet MS"/>
              </a:rPr>
              <a:t> </a:t>
            </a:r>
            <a:r>
              <a:rPr sz="2100" spc="125" dirty="0">
                <a:solidFill>
                  <a:srgbClr val="EFECE7"/>
                </a:solidFill>
                <a:latin typeface="Trebuchet MS"/>
                <a:cs typeface="Trebuchet MS"/>
              </a:rPr>
              <a:t>promos</a:t>
            </a:r>
            <a:endParaRPr sz="2100">
              <a:latin typeface="Trebuchet MS"/>
              <a:cs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239250" cy="10287000"/>
            <a:chOff x="0" y="0"/>
            <a:chExt cx="923925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734050" cy="10287000"/>
            </a:xfrm>
            <a:custGeom>
              <a:avLst/>
              <a:gdLst/>
              <a:ahLst/>
              <a:cxnLst/>
              <a:rect l="l" t="t" r="r" b="b"/>
              <a:pathLst>
                <a:path w="5734050" h="10287000">
                  <a:moveTo>
                    <a:pt x="0" y="0"/>
                  </a:moveTo>
                  <a:lnTo>
                    <a:pt x="5733961" y="0"/>
                  </a:lnTo>
                  <a:lnTo>
                    <a:pt x="5733961" y="10286998"/>
                  </a:lnTo>
                  <a:lnTo>
                    <a:pt x="0" y="10286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B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58480" y="1471106"/>
              <a:ext cx="6980582" cy="7344786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0560834" y="1471106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ECB9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664815" y="7619565"/>
            <a:ext cx="2623185" cy="2667635"/>
          </a:xfrm>
          <a:custGeom>
            <a:avLst/>
            <a:gdLst/>
            <a:ahLst/>
            <a:cxnLst/>
            <a:rect l="l" t="t" r="r" b="b"/>
            <a:pathLst>
              <a:path w="2623184" h="2667634">
                <a:moveTo>
                  <a:pt x="1904" y="2171700"/>
                </a:moveTo>
                <a:lnTo>
                  <a:pt x="803" y="2146300"/>
                </a:lnTo>
                <a:lnTo>
                  <a:pt x="238" y="2108200"/>
                </a:lnTo>
                <a:lnTo>
                  <a:pt x="29" y="2082800"/>
                </a:lnTo>
                <a:lnTo>
                  <a:pt x="0" y="2044700"/>
                </a:lnTo>
                <a:lnTo>
                  <a:pt x="2045038" y="0"/>
                </a:lnTo>
                <a:lnTo>
                  <a:pt x="2136615" y="0"/>
                </a:lnTo>
                <a:lnTo>
                  <a:pt x="2166902" y="12700"/>
                </a:lnTo>
                <a:lnTo>
                  <a:pt x="1904" y="2171700"/>
                </a:lnTo>
                <a:close/>
              </a:path>
              <a:path w="2623184" h="2667634">
                <a:moveTo>
                  <a:pt x="7616" y="1917700"/>
                </a:moveTo>
                <a:lnTo>
                  <a:pt x="10829" y="1879600"/>
                </a:lnTo>
                <a:lnTo>
                  <a:pt x="14757" y="1854200"/>
                </a:lnTo>
                <a:lnTo>
                  <a:pt x="19398" y="1816100"/>
                </a:lnTo>
                <a:lnTo>
                  <a:pt x="24753" y="1778000"/>
                </a:lnTo>
                <a:lnTo>
                  <a:pt x="1772747" y="25400"/>
                </a:lnTo>
                <a:lnTo>
                  <a:pt x="1843200" y="25400"/>
                </a:lnTo>
                <a:lnTo>
                  <a:pt x="1878247" y="12700"/>
                </a:lnTo>
                <a:lnTo>
                  <a:pt x="1913653" y="12700"/>
                </a:lnTo>
                <a:lnTo>
                  <a:pt x="7616" y="1917700"/>
                </a:lnTo>
                <a:close/>
              </a:path>
              <a:path w="2623184" h="2667634">
                <a:moveTo>
                  <a:pt x="22849" y="2400300"/>
                </a:moveTo>
                <a:lnTo>
                  <a:pt x="18892" y="2374900"/>
                </a:lnTo>
                <a:lnTo>
                  <a:pt x="15471" y="2349500"/>
                </a:lnTo>
                <a:lnTo>
                  <a:pt x="12406" y="2311400"/>
                </a:lnTo>
                <a:lnTo>
                  <a:pt x="9520" y="2286000"/>
                </a:lnTo>
                <a:lnTo>
                  <a:pt x="2284958" y="12700"/>
                </a:lnTo>
                <a:lnTo>
                  <a:pt x="2312390" y="12700"/>
                </a:lnTo>
                <a:lnTo>
                  <a:pt x="2340178" y="25400"/>
                </a:lnTo>
                <a:lnTo>
                  <a:pt x="2395398" y="25400"/>
                </a:lnTo>
                <a:lnTo>
                  <a:pt x="22849" y="2400300"/>
                </a:lnTo>
                <a:close/>
              </a:path>
              <a:path w="2623184" h="2667634">
                <a:moveTo>
                  <a:pt x="62836" y="2603500"/>
                </a:moveTo>
                <a:lnTo>
                  <a:pt x="39986" y="2501900"/>
                </a:lnTo>
                <a:lnTo>
                  <a:pt x="2500125" y="50800"/>
                </a:lnTo>
                <a:lnTo>
                  <a:pt x="2525534" y="50800"/>
                </a:lnTo>
                <a:lnTo>
                  <a:pt x="2575636" y="63500"/>
                </a:lnTo>
                <a:lnTo>
                  <a:pt x="2601044" y="63500"/>
                </a:lnTo>
                <a:lnTo>
                  <a:pt x="62836" y="2603500"/>
                </a:lnTo>
                <a:close/>
              </a:path>
              <a:path w="2623184" h="2667634">
                <a:moveTo>
                  <a:pt x="51411" y="1625600"/>
                </a:moveTo>
                <a:lnTo>
                  <a:pt x="62062" y="1587500"/>
                </a:lnTo>
                <a:lnTo>
                  <a:pt x="73785" y="1536700"/>
                </a:lnTo>
                <a:lnTo>
                  <a:pt x="86221" y="1498600"/>
                </a:lnTo>
                <a:lnTo>
                  <a:pt x="99014" y="1447800"/>
                </a:lnTo>
                <a:lnTo>
                  <a:pt x="1449044" y="101600"/>
                </a:lnTo>
                <a:lnTo>
                  <a:pt x="1577573" y="63500"/>
                </a:lnTo>
                <a:lnTo>
                  <a:pt x="1620416" y="63500"/>
                </a:lnTo>
                <a:lnTo>
                  <a:pt x="51411" y="1625600"/>
                </a:lnTo>
                <a:close/>
              </a:path>
              <a:path w="2623184" h="2667634">
                <a:moveTo>
                  <a:pt x="248644" y="2667433"/>
                </a:moveTo>
                <a:lnTo>
                  <a:pt x="128956" y="2667433"/>
                </a:lnTo>
                <a:lnTo>
                  <a:pt x="2623185" y="165996"/>
                </a:lnTo>
                <a:lnTo>
                  <a:pt x="2623185" y="296890"/>
                </a:lnTo>
                <a:lnTo>
                  <a:pt x="248644" y="2667433"/>
                </a:lnTo>
                <a:close/>
              </a:path>
              <a:path w="2623184" h="2667634">
                <a:moveTo>
                  <a:pt x="175180" y="1257300"/>
                </a:moveTo>
                <a:lnTo>
                  <a:pt x="194856" y="1206500"/>
                </a:lnTo>
                <a:lnTo>
                  <a:pt x="215801" y="1168400"/>
                </a:lnTo>
                <a:lnTo>
                  <a:pt x="238016" y="1117600"/>
                </a:lnTo>
                <a:lnTo>
                  <a:pt x="261500" y="1079500"/>
                </a:lnTo>
                <a:lnTo>
                  <a:pt x="286254" y="1041400"/>
                </a:lnTo>
                <a:lnTo>
                  <a:pt x="312277" y="990600"/>
                </a:lnTo>
                <a:lnTo>
                  <a:pt x="990148" y="317500"/>
                </a:lnTo>
                <a:lnTo>
                  <a:pt x="1075129" y="266700"/>
                </a:lnTo>
                <a:lnTo>
                  <a:pt x="1162225" y="215900"/>
                </a:lnTo>
                <a:lnTo>
                  <a:pt x="1206435" y="203200"/>
                </a:lnTo>
                <a:lnTo>
                  <a:pt x="1251014" y="177800"/>
                </a:lnTo>
                <a:lnTo>
                  <a:pt x="175180" y="1257300"/>
                </a:lnTo>
                <a:close/>
              </a:path>
              <a:path w="2623184" h="2667634">
                <a:moveTo>
                  <a:pt x="499217" y="2667433"/>
                </a:moveTo>
                <a:lnTo>
                  <a:pt x="372312" y="2667433"/>
                </a:lnTo>
                <a:lnTo>
                  <a:pt x="2623185" y="423921"/>
                </a:lnTo>
                <a:lnTo>
                  <a:pt x="2623185" y="547844"/>
                </a:lnTo>
                <a:lnTo>
                  <a:pt x="499217" y="2667433"/>
                </a:lnTo>
                <a:close/>
              </a:path>
              <a:path w="2623184" h="2667634">
                <a:moveTo>
                  <a:pt x="745039" y="2667433"/>
                </a:moveTo>
                <a:lnTo>
                  <a:pt x="625391" y="2667433"/>
                </a:lnTo>
                <a:lnTo>
                  <a:pt x="2623185" y="668729"/>
                </a:lnTo>
                <a:lnTo>
                  <a:pt x="2623185" y="787177"/>
                </a:lnTo>
                <a:lnTo>
                  <a:pt x="745039" y="2667433"/>
                </a:lnTo>
                <a:close/>
              </a:path>
              <a:path w="2623184" h="2667634">
                <a:moveTo>
                  <a:pt x="995336" y="2667433"/>
                </a:moveTo>
                <a:lnTo>
                  <a:pt x="869721" y="2667433"/>
                </a:lnTo>
                <a:lnTo>
                  <a:pt x="2623185" y="915100"/>
                </a:lnTo>
                <a:lnTo>
                  <a:pt x="2623185" y="1040263"/>
                </a:lnTo>
                <a:lnTo>
                  <a:pt x="995336" y="2667433"/>
                </a:lnTo>
                <a:close/>
              </a:path>
              <a:path w="2623184" h="2667634">
                <a:moveTo>
                  <a:pt x="1242144" y="2667433"/>
                </a:moveTo>
                <a:lnTo>
                  <a:pt x="1123368" y="2667433"/>
                </a:lnTo>
                <a:lnTo>
                  <a:pt x="2623185" y="1164981"/>
                </a:lnTo>
                <a:lnTo>
                  <a:pt x="2623185" y="1284273"/>
                </a:lnTo>
                <a:lnTo>
                  <a:pt x="1242144" y="2667433"/>
                </a:lnTo>
                <a:close/>
              </a:path>
              <a:path w="2623184" h="2667634">
                <a:moveTo>
                  <a:pt x="1486629" y="2667433"/>
                </a:moveTo>
                <a:lnTo>
                  <a:pt x="1365337" y="2667433"/>
                </a:lnTo>
                <a:lnTo>
                  <a:pt x="2623185" y="1411719"/>
                </a:lnTo>
                <a:lnTo>
                  <a:pt x="2623185" y="1528649"/>
                </a:lnTo>
                <a:lnTo>
                  <a:pt x="1486629" y="2667433"/>
                </a:lnTo>
                <a:close/>
              </a:path>
              <a:path w="2623184" h="2667634">
                <a:moveTo>
                  <a:pt x="1741453" y="2667433"/>
                </a:moveTo>
                <a:lnTo>
                  <a:pt x="1610937" y="2667433"/>
                </a:lnTo>
                <a:lnTo>
                  <a:pt x="2623185" y="1653200"/>
                </a:lnTo>
                <a:lnTo>
                  <a:pt x="2623185" y="1786060"/>
                </a:lnTo>
                <a:lnTo>
                  <a:pt x="1741453" y="2667433"/>
                </a:lnTo>
                <a:close/>
              </a:path>
              <a:path w="2623184" h="2667634">
                <a:moveTo>
                  <a:pt x="1980891" y="2667433"/>
                </a:moveTo>
                <a:lnTo>
                  <a:pt x="1861288" y="2667433"/>
                </a:lnTo>
                <a:lnTo>
                  <a:pt x="2623185" y="1906178"/>
                </a:lnTo>
                <a:lnTo>
                  <a:pt x="2623185" y="2024706"/>
                </a:lnTo>
                <a:lnTo>
                  <a:pt x="1980891" y="2667433"/>
                </a:lnTo>
                <a:close/>
              </a:path>
              <a:path w="2623184" h="2667634">
                <a:moveTo>
                  <a:pt x="2230670" y="2667433"/>
                </a:moveTo>
                <a:lnTo>
                  <a:pt x="2105035" y="2667433"/>
                </a:lnTo>
                <a:lnTo>
                  <a:pt x="2623185" y="2149388"/>
                </a:lnTo>
                <a:lnTo>
                  <a:pt x="2623185" y="2274566"/>
                </a:lnTo>
                <a:lnTo>
                  <a:pt x="2230670" y="2667433"/>
                </a:lnTo>
                <a:close/>
              </a:path>
              <a:path w="2623184" h="2667634">
                <a:moveTo>
                  <a:pt x="2482217" y="2667433"/>
                </a:moveTo>
                <a:lnTo>
                  <a:pt x="2357428" y="2667433"/>
                </a:lnTo>
                <a:lnTo>
                  <a:pt x="2623185" y="2400602"/>
                </a:lnTo>
                <a:lnTo>
                  <a:pt x="2623185" y="2526434"/>
                </a:lnTo>
                <a:lnTo>
                  <a:pt x="2482217" y="2667433"/>
                </a:lnTo>
                <a:close/>
              </a:path>
              <a:path w="2623184" h="2667634">
                <a:moveTo>
                  <a:pt x="2623185" y="2667433"/>
                </a:moveTo>
                <a:lnTo>
                  <a:pt x="2606587" y="2667433"/>
                </a:lnTo>
                <a:lnTo>
                  <a:pt x="2623185" y="2650862"/>
                </a:lnTo>
                <a:lnTo>
                  <a:pt x="2623185" y="2667433"/>
                </a:lnTo>
                <a:close/>
              </a:path>
            </a:pathLst>
          </a:custGeom>
          <a:solidFill>
            <a:srgbClr val="FFFFFF">
              <a:alpha val="148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548060" y="2264165"/>
            <a:ext cx="15411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spc="40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b="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b="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b="0" spc="12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b="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b="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b="0" spc="-6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b="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b="0" spc="5" dirty="0">
                <a:solidFill>
                  <a:srgbClr val="FDFDFD"/>
                </a:solidFill>
                <a:latin typeface="Verdana"/>
                <a:cs typeface="Verdana"/>
              </a:rPr>
              <a:t>8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548060" y="2783882"/>
            <a:ext cx="6247765" cy="6438900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2700" marR="5080">
              <a:lnSpc>
                <a:spcPts val="4950"/>
              </a:lnSpc>
              <a:spcBef>
                <a:spcPts val="1140"/>
              </a:spcBef>
            </a:pPr>
            <a:r>
              <a:rPr sz="5000" b="1" spc="440" dirty="0">
                <a:solidFill>
                  <a:srgbClr val="FBBE00"/>
                </a:solidFill>
                <a:latin typeface="Trebuchet MS"/>
                <a:cs typeface="Trebuchet MS"/>
              </a:rPr>
              <a:t>OPTIMIZE</a:t>
            </a:r>
            <a:r>
              <a:rPr sz="5000" b="1" spc="-175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580" dirty="0">
                <a:solidFill>
                  <a:srgbClr val="FBBE00"/>
                </a:solidFill>
                <a:latin typeface="Trebuchet MS"/>
                <a:cs typeface="Trebuchet MS"/>
              </a:rPr>
              <a:t>YOUR</a:t>
            </a:r>
            <a:r>
              <a:rPr sz="5000" b="1" spc="-175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40" dirty="0">
                <a:solidFill>
                  <a:srgbClr val="FBBE00"/>
                </a:solidFill>
                <a:latin typeface="Trebuchet MS"/>
                <a:cs typeface="Trebuchet MS"/>
              </a:rPr>
              <a:t>9- </a:t>
            </a:r>
            <a:r>
              <a:rPr sz="5000" b="1" spc="-149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355" dirty="0">
                <a:solidFill>
                  <a:srgbClr val="FBBE00"/>
                </a:solidFill>
                <a:latin typeface="Trebuchet MS"/>
                <a:cs typeface="Trebuchet MS"/>
              </a:rPr>
              <a:t>TO-5</a:t>
            </a:r>
            <a:endParaRPr sz="5000">
              <a:latin typeface="Trebuchet MS"/>
              <a:cs typeface="Trebuchet MS"/>
            </a:endParaRPr>
          </a:p>
          <a:p>
            <a:pPr marL="12700" marR="622935">
              <a:lnSpc>
                <a:spcPct val="130700"/>
              </a:lnSpc>
              <a:spcBef>
                <a:spcPts val="1605"/>
              </a:spcBef>
            </a:pPr>
            <a:r>
              <a:rPr sz="2200" spc="25" dirty="0">
                <a:solidFill>
                  <a:srgbClr val="FDFDFD"/>
                </a:solidFill>
                <a:latin typeface="Verdana"/>
                <a:cs typeface="Verdana"/>
              </a:rPr>
              <a:t>Your </a:t>
            </a:r>
            <a:r>
              <a:rPr sz="2200" spc="5" dirty="0">
                <a:solidFill>
                  <a:srgbClr val="FDFDFD"/>
                </a:solidFill>
                <a:latin typeface="Verdana"/>
                <a:cs typeface="Verdana"/>
              </a:rPr>
              <a:t>full-time </a:t>
            </a:r>
            <a:r>
              <a:rPr sz="2200" dirty="0">
                <a:solidFill>
                  <a:srgbClr val="FDFDFD"/>
                </a:solidFill>
                <a:latin typeface="Verdana"/>
                <a:cs typeface="Verdana"/>
              </a:rPr>
              <a:t>job </a:t>
            </a:r>
            <a:r>
              <a:rPr sz="2200" spc="-45" dirty="0">
                <a:solidFill>
                  <a:srgbClr val="FDFDFD"/>
                </a:solidFill>
                <a:latin typeface="Verdana"/>
                <a:cs typeface="Verdana"/>
              </a:rPr>
              <a:t>is </a:t>
            </a:r>
            <a:r>
              <a:rPr sz="2200" spc="30" dirty="0">
                <a:solidFill>
                  <a:srgbClr val="FDFDFD"/>
                </a:solidFill>
                <a:latin typeface="Verdana"/>
                <a:cs typeface="Verdana"/>
              </a:rPr>
              <a:t>an incredible 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8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114" dirty="0">
                <a:solidFill>
                  <a:srgbClr val="FDFDFD"/>
                </a:solidFill>
                <a:latin typeface="Verdana"/>
                <a:cs typeface="Verdana"/>
              </a:rPr>
              <a:t>pp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-6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2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200" spc="-11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12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114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8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8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200" spc="12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-8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200" spc="10" dirty="0">
                <a:solidFill>
                  <a:srgbClr val="FDFDFD"/>
                </a:solidFill>
                <a:latin typeface="Verdana"/>
                <a:cs typeface="Verdana"/>
              </a:rPr>
              <a:t>e  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-7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8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135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114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12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114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200" spc="-11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-135" dirty="0">
                <a:solidFill>
                  <a:srgbClr val="FDFDFD"/>
                </a:solidFill>
                <a:latin typeface="Verdana"/>
                <a:cs typeface="Verdana"/>
              </a:rPr>
              <a:t>x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-40" dirty="0">
                <a:solidFill>
                  <a:srgbClr val="FDFDFD"/>
                </a:solidFill>
                <a:latin typeface="Verdana"/>
                <a:cs typeface="Verdana"/>
              </a:rPr>
              <a:t>z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95" dirty="0">
                <a:solidFill>
                  <a:srgbClr val="FDFDFD"/>
                </a:solidFill>
                <a:latin typeface="Verdana"/>
                <a:cs typeface="Verdana"/>
              </a:rPr>
              <a:t>g  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your 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benefits </a:t>
            </a:r>
            <a:r>
              <a:rPr sz="2200" spc="60" dirty="0">
                <a:solidFill>
                  <a:srgbClr val="FDFDFD"/>
                </a:solidFill>
                <a:latin typeface="Verdana"/>
                <a:cs typeface="Verdana"/>
              </a:rPr>
              <a:t>and </a:t>
            </a:r>
            <a:r>
              <a:rPr sz="2200" spc="-55" dirty="0">
                <a:solidFill>
                  <a:srgbClr val="FDFDFD"/>
                </a:solidFill>
                <a:latin typeface="Verdana"/>
                <a:cs typeface="Verdana"/>
              </a:rPr>
              <a:t>salary </a:t>
            </a:r>
            <a:r>
              <a:rPr sz="2200" spc="25" dirty="0">
                <a:solidFill>
                  <a:srgbClr val="FDFDFD"/>
                </a:solidFill>
                <a:latin typeface="Verdana"/>
                <a:cs typeface="Verdana"/>
              </a:rPr>
              <a:t>opportunities </a:t>
            </a:r>
            <a:r>
              <a:rPr sz="2200" spc="3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125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il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114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il</a:t>
            </a:r>
            <a:r>
              <a:rPr sz="2200" spc="114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135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2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8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8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2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200" spc="-6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2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200" spc="-8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200" spc="-33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200">
              <a:latin typeface="Verdana"/>
              <a:cs typeface="Verdana"/>
            </a:endParaRPr>
          </a:p>
          <a:p>
            <a:pPr marL="12700" marR="2919730">
              <a:lnSpc>
                <a:spcPct val="261400"/>
              </a:lnSpc>
            </a:pPr>
            <a:r>
              <a:rPr sz="2200" spc="24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-135" dirty="0">
                <a:solidFill>
                  <a:srgbClr val="FDFDFD"/>
                </a:solidFill>
                <a:latin typeface="Verdana"/>
                <a:cs typeface="Verdana"/>
              </a:rPr>
              <a:t>x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-40" dirty="0">
                <a:solidFill>
                  <a:srgbClr val="FDFDFD"/>
                </a:solidFill>
                <a:latin typeface="Verdana"/>
                <a:cs typeface="Verdana"/>
              </a:rPr>
              <a:t>z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114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114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2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200" spc="-8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200" spc="-330" dirty="0">
                <a:solidFill>
                  <a:srgbClr val="FDFDFD"/>
                </a:solidFill>
                <a:latin typeface="Verdana"/>
                <a:cs typeface="Verdana"/>
              </a:rPr>
              <a:t>.  </a:t>
            </a:r>
            <a:r>
              <a:rPr sz="2200" spc="24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-135" dirty="0">
                <a:solidFill>
                  <a:srgbClr val="FDFDFD"/>
                </a:solidFill>
                <a:latin typeface="Verdana"/>
                <a:cs typeface="Verdana"/>
              </a:rPr>
              <a:t>x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200" spc="-40" dirty="0">
                <a:solidFill>
                  <a:srgbClr val="FDFDFD"/>
                </a:solidFill>
                <a:latin typeface="Verdana"/>
                <a:cs typeface="Verdana"/>
              </a:rPr>
              <a:t>z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114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8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-6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200" spc="-114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200" spc="-33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2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5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2200" spc="-16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k</a:t>
            </a:r>
            <a:r>
              <a:rPr sz="2200" spc="-15" dirty="0">
                <a:solidFill>
                  <a:srgbClr val="FDFDFD"/>
                </a:solidFill>
                <a:latin typeface="Verdana"/>
                <a:cs typeface="Verdana"/>
              </a:rPr>
              <a:t>ill</a:t>
            </a:r>
            <a:r>
              <a:rPr sz="2200" spc="-7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200" spc="-6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8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-65" dirty="0">
                <a:solidFill>
                  <a:srgbClr val="FDFDFD"/>
                </a:solidFill>
                <a:latin typeface="Verdana"/>
                <a:cs typeface="Verdana"/>
              </a:rPr>
              <a:t>rr</a:t>
            </a:r>
            <a:r>
              <a:rPr sz="22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200" spc="8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200" spc="-11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2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2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200" spc="-3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2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200" spc="-6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2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200" spc="-33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200">
              <a:latin typeface="Verdana"/>
              <a:cs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915400" y="0"/>
            <a:ext cx="9352280" cy="10287000"/>
          </a:xfrm>
          <a:custGeom>
            <a:avLst/>
            <a:gdLst/>
            <a:ahLst/>
            <a:cxnLst/>
            <a:rect l="l" t="t" r="r" b="b"/>
            <a:pathLst>
              <a:path w="9352280" h="10287000">
                <a:moveTo>
                  <a:pt x="0" y="0"/>
                </a:moveTo>
                <a:lnTo>
                  <a:pt x="9351817" y="0"/>
                </a:lnTo>
                <a:lnTo>
                  <a:pt x="9351817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F1BF2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03209" y="11"/>
            <a:ext cx="2522855" cy="2298700"/>
          </a:xfrm>
          <a:custGeom>
            <a:avLst/>
            <a:gdLst/>
            <a:ahLst/>
            <a:cxnLst/>
            <a:rect l="l" t="t" r="r" b="b"/>
            <a:pathLst>
              <a:path w="2522854" h="2298700">
                <a:moveTo>
                  <a:pt x="2408504" y="434416"/>
                </a:moveTo>
                <a:lnTo>
                  <a:pt x="2393759" y="386626"/>
                </a:lnTo>
                <a:lnTo>
                  <a:pt x="2378087" y="339064"/>
                </a:lnTo>
                <a:lnTo>
                  <a:pt x="2361501" y="291744"/>
                </a:lnTo>
                <a:lnTo>
                  <a:pt x="2344013" y="244678"/>
                </a:lnTo>
                <a:lnTo>
                  <a:pt x="2325636" y="197866"/>
                </a:lnTo>
                <a:lnTo>
                  <a:pt x="2306358" y="151345"/>
                </a:lnTo>
                <a:lnTo>
                  <a:pt x="2286203" y="105105"/>
                </a:lnTo>
                <a:lnTo>
                  <a:pt x="2265172" y="59156"/>
                </a:lnTo>
                <a:lnTo>
                  <a:pt x="2243277" y="13525"/>
                </a:lnTo>
                <a:lnTo>
                  <a:pt x="2236546" y="0"/>
                </a:lnTo>
                <a:lnTo>
                  <a:pt x="1974088" y="0"/>
                </a:lnTo>
                <a:lnTo>
                  <a:pt x="2408504" y="434416"/>
                </a:lnTo>
                <a:close/>
              </a:path>
              <a:path w="2522854" h="2298700">
                <a:moveTo>
                  <a:pt x="2426563" y="1932978"/>
                </a:moveTo>
                <a:lnTo>
                  <a:pt x="493572" y="0"/>
                </a:lnTo>
                <a:lnTo>
                  <a:pt x="0" y="0"/>
                </a:lnTo>
                <a:lnTo>
                  <a:pt x="2298471" y="2298344"/>
                </a:lnTo>
                <a:lnTo>
                  <a:pt x="2314676" y="2260041"/>
                </a:lnTo>
                <a:lnTo>
                  <a:pt x="2330246" y="2221547"/>
                </a:lnTo>
                <a:lnTo>
                  <a:pt x="2345207" y="2182876"/>
                </a:lnTo>
                <a:lnTo>
                  <a:pt x="2359558" y="2144026"/>
                </a:lnTo>
                <a:lnTo>
                  <a:pt x="2375598" y="2098484"/>
                </a:lnTo>
                <a:lnTo>
                  <a:pt x="2399563" y="2025116"/>
                </a:lnTo>
                <a:lnTo>
                  <a:pt x="2413698" y="1978202"/>
                </a:lnTo>
                <a:lnTo>
                  <a:pt x="2426563" y="1932978"/>
                </a:lnTo>
                <a:close/>
              </a:path>
              <a:path w="2522854" h="2298700">
                <a:moveTo>
                  <a:pt x="2518029" y="1366456"/>
                </a:moveTo>
                <a:lnTo>
                  <a:pt x="1151559" y="0"/>
                </a:lnTo>
                <a:lnTo>
                  <a:pt x="657999" y="0"/>
                </a:lnTo>
                <a:lnTo>
                  <a:pt x="2459012" y="1800898"/>
                </a:lnTo>
                <a:lnTo>
                  <a:pt x="2470200" y="1747062"/>
                </a:lnTo>
                <a:lnTo>
                  <a:pt x="2480335" y="1693087"/>
                </a:lnTo>
                <a:lnTo>
                  <a:pt x="2489403" y="1638947"/>
                </a:lnTo>
                <a:lnTo>
                  <a:pt x="2497366" y="1584629"/>
                </a:lnTo>
                <a:lnTo>
                  <a:pt x="2502547" y="1543875"/>
                </a:lnTo>
                <a:lnTo>
                  <a:pt x="2508529" y="1489405"/>
                </a:lnTo>
                <a:lnTo>
                  <a:pt x="2512326" y="1448447"/>
                </a:lnTo>
                <a:lnTo>
                  <a:pt x="2515489" y="1407464"/>
                </a:lnTo>
                <a:lnTo>
                  <a:pt x="2518029" y="1366456"/>
                </a:lnTo>
                <a:close/>
              </a:path>
              <a:path w="2522854" h="2298700">
                <a:moveTo>
                  <a:pt x="2522359" y="1206258"/>
                </a:moveTo>
                <a:lnTo>
                  <a:pt x="2521712" y="1155801"/>
                </a:lnTo>
                <a:lnTo>
                  <a:pt x="2520124" y="1105369"/>
                </a:lnTo>
                <a:lnTo>
                  <a:pt x="2517622" y="1054976"/>
                </a:lnTo>
                <a:lnTo>
                  <a:pt x="2514181" y="1004633"/>
                </a:lnTo>
                <a:lnTo>
                  <a:pt x="2509812" y="954341"/>
                </a:lnTo>
                <a:lnTo>
                  <a:pt x="2504529" y="904138"/>
                </a:lnTo>
                <a:lnTo>
                  <a:pt x="2498306" y="854011"/>
                </a:lnTo>
                <a:lnTo>
                  <a:pt x="2491168" y="803986"/>
                </a:lnTo>
                <a:lnTo>
                  <a:pt x="2483116" y="754087"/>
                </a:lnTo>
                <a:lnTo>
                  <a:pt x="2474125" y="704303"/>
                </a:lnTo>
                <a:lnTo>
                  <a:pt x="2464219" y="654672"/>
                </a:lnTo>
                <a:lnTo>
                  <a:pt x="1809546" y="0"/>
                </a:lnTo>
                <a:lnTo>
                  <a:pt x="1316101" y="0"/>
                </a:lnTo>
                <a:lnTo>
                  <a:pt x="2522359" y="1206258"/>
                </a:lnTo>
                <a:close/>
              </a:path>
            </a:pathLst>
          </a:custGeom>
          <a:solidFill>
            <a:srgbClr val="565656">
              <a:alpha val="6587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3949700" cy="3937000"/>
            <a:chOff x="0" y="0"/>
            <a:chExt cx="3949700" cy="3937000"/>
          </a:xfrm>
        </p:grpSpPr>
        <p:sp>
          <p:nvSpPr>
            <p:cNvPr id="5" name="object 5"/>
            <p:cNvSpPr/>
            <p:nvPr/>
          </p:nvSpPr>
          <p:spPr>
            <a:xfrm>
              <a:off x="0" y="11"/>
              <a:ext cx="3949700" cy="3937000"/>
            </a:xfrm>
            <a:custGeom>
              <a:avLst/>
              <a:gdLst/>
              <a:ahLst/>
              <a:cxnLst/>
              <a:rect l="l" t="t" r="r" b="b"/>
              <a:pathLst>
                <a:path w="3949700" h="3937000">
                  <a:moveTo>
                    <a:pt x="769035" y="3836428"/>
                  </a:moveTo>
                  <a:lnTo>
                    <a:pt x="0" y="3067316"/>
                  </a:lnTo>
                  <a:lnTo>
                    <a:pt x="0" y="3484359"/>
                  </a:lnTo>
                  <a:lnTo>
                    <a:pt x="48628" y="3515944"/>
                  </a:lnTo>
                  <a:lnTo>
                    <a:pt x="90474" y="3541903"/>
                  </a:lnTo>
                  <a:lnTo>
                    <a:pt x="132689" y="3567023"/>
                  </a:lnTo>
                  <a:lnTo>
                    <a:pt x="175247" y="3591331"/>
                  </a:lnTo>
                  <a:lnTo>
                    <a:pt x="218147" y="3614801"/>
                  </a:lnTo>
                  <a:lnTo>
                    <a:pt x="261378" y="3637445"/>
                  </a:lnTo>
                  <a:lnTo>
                    <a:pt x="304927" y="3659276"/>
                  </a:lnTo>
                  <a:lnTo>
                    <a:pt x="348767" y="3680282"/>
                  </a:lnTo>
                  <a:lnTo>
                    <a:pt x="392912" y="3700449"/>
                  </a:lnTo>
                  <a:lnTo>
                    <a:pt x="448259" y="3724440"/>
                  </a:lnTo>
                  <a:lnTo>
                    <a:pt x="503999" y="3747147"/>
                  </a:lnTo>
                  <a:lnTo>
                    <a:pt x="543052" y="3762133"/>
                  </a:lnTo>
                  <a:lnTo>
                    <a:pt x="556069" y="3766997"/>
                  </a:lnTo>
                  <a:lnTo>
                    <a:pt x="608914" y="3786035"/>
                  </a:lnTo>
                  <a:lnTo>
                    <a:pt x="662025" y="3803967"/>
                  </a:lnTo>
                  <a:lnTo>
                    <a:pt x="715403" y="3820795"/>
                  </a:lnTo>
                  <a:lnTo>
                    <a:pt x="769035" y="3836428"/>
                  </a:lnTo>
                  <a:close/>
                </a:path>
                <a:path w="3949700" h="3937000">
                  <a:moveTo>
                    <a:pt x="1527581" y="3936860"/>
                  </a:moveTo>
                  <a:lnTo>
                    <a:pt x="1164831" y="3574173"/>
                  </a:lnTo>
                  <a:lnTo>
                    <a:pt x="0" y="2409444"/>
                  </a:lnTo>
                  <a:lnTo>
                    <a:pt x="0" y="2902813"/>
                  </a:lnTo>
                  <a:lnTo>
                    <a:pt x="984669" y="3887495"/>
                  </a:lnTo>
                  <a:lnTo>
                    <a:pt x="1047457" y="3898773"/>
                  </a:lnTo>
                  <a:lnTo>
                    <a:pt x="1110500" y="3908602"/>
                  </a:lnTo>
                  <a:lnTo>
                    <a:pt x="1157071" y="3914952"/>
                  </a:lnTo>
                  <a:lnTo>
                    <a:pt x="1203744" y="3920515"/>
                  </a:lnTo>
                  <a:lnTo>
                    <a:pt x="1250505" y="3925265"/>
                  </a:lnTo>
                  <a:lnTo>
                    <a:pt x="1297330" y="3929215"/>
                  </a:lnTo>
                  <a:lnTo>
                    <a:pt x="1344218" y="3932351"/>
                  </a:lnTo>
                  <a:lnTo>
                    <a:pt x="1391158" y="3934676"/>
                  </a:lnTo>
                  <a:lnTo>
                    <a:pt x="1442313" y="3936276"/>
                  </a:lnTo>
                  <a:lnTo>
                    <a:pt x="1476425" y="3936822"/>
                  </a:lnTo>
                  <a:lnTo>
                    <a:pt x="1527581" y="3936860"/>
                  </a:lnTo>
                  <a:close/>
                </a:path>
                <a:path w="3949700" h="3937000">
                  <a:moveTo>
                    <a:pt x="2116226" y="3867543"/>
                  </a:moveTo>
                  <a:lnTo>
                    <a:pt x="1516570" y="3267951"/>
                  </a:lnTo>
                  <a:lnTo>
                    <a:pt x="0" y="1751317"/>
                  </a:lnTo>
                  <a:lnTo>
                    <a:pt x="0" y="2244953"/>
                  </a:lnTo>
                  <a:lnTo>
                    <a:pt x="1685950" y="3930916"/>
                  </a:lnTo>
                  <a:lnTo>
                    <a:pt x="1713128" y="3928999"/>
                  </a:lnTo>
                  <a:lnTo>
                    <a:pt x="1767281" y="3924325"/>
                  </a:lnTo>
                  <a:lnTo>
                    <a:pt x="1807768" y="3920096"/>
                  </a:lnTo>
                  <a:lnTo>
                    <a:pt x="1848243" y="3915257"/>
                  </a:lnTo>
                  <a:lnTo>
                    <a:pt x="1902104" y="3907866"/>
                  </a:lnTo>
                  <a:lnTo>
                    <a:pt x="1955850" y="3899395"/>
                  </a:lnTo>
                  <a:lnTo>
                    <a:pt x="1996046" y="3892334"/>
                  </a:lnTo>
                  <a:lnTo>
                    <a:pt x="2036165" y="3884676"/>
                  </a:lnTo>
                  <a:lnTo>
                    <a:pt x="2076234" y="3876408"/>
                  </a:lnTo>
                  <a:lnTo>
                    <a:pt x="2116226" y="3867543"/>
                  </a:lnTo>
                  <a:close/>
                </a:path>
                <a:path w="3949700" h="3937000">
                  <a:moveTo>
                    <a:pt x="2609621" y="3702939"/>
                  </a:moveTo>
                  <a:lnTo>
                    <a:pt x="0" y="1093444"/>
                  </a:lnTo>
                  <a:lnTo>
                    <a:pt x="0" y="1586814"/>
                  </a:lnTo>
                  <a:lnTo>
                    <a:pt x="1674101" y="3260915"/>
                  </a:lnTo>
                  <a:lnTo>
                    <a:pt x="2247036" y="3833952"/>
                  </a:lnTo>
                  <a:lnTo>
                    <a:pt x="2293150" y="3820477"/>
                  </a:lnTo>
                  <a:lnTo>
                    <a:pt x="2339048" y="3806164"/>
                  </a:lnTo>
                  <a:lnTo>
                    <a:pt x="2384717" y="3791039"/>
                  </a:lnTo>
                  <a:lnTo>
                    <a:pt x="2430145" y="3775075"/>
                  </a:lnTo>
                  <a:lnTo>
                    <a:pt x="2497836" y="3749586"/>
                  </a:lnTo>
                  <a:lnTo>
                    <a:pt x="2565006" y="3722217"/>
                  </a:lnTo>
                  <a:lnTo>
                    <a:pt x="2598445" y="3707841"/>
                  </a:lnTo>
                  <a:lnTo>
                    <a:pt x="2609621" y="3702939"/>
                  </a:lnTo>
                  <a:close/>
                </a:path>
                <a:path w="3949700" h="3937000">
                  <a:moveTo>
                    <a:pt x="3032404" y="3467671"/>
                  </a:moveTo>
                  <a:lnTo>
                    <a:pt x="2790101" y="3225342"/>
                  </a:lnTo>
                  <a:lnTo>
                    <a:pt x="0" y="435152"/>
                  </a:lnTo>
                  <a:lnTo>
                    <a:pt x="0" y="928814"/>
                  </a:lnTo>
                  <a:lnTo>
                    <a:pt x="2721546" y="3650246"/>
                  </a:lnTo>
                  <a:lnTo>
                    <a:pt x="2771330" y="3624669"/>
                  </a:lnTo>
                  <a:lnTo>
                    <a:pt x="2820695" y="3597999"/>
                  </a:lnTo>
                  <a:lnTo>
                    <a:pt x="2869603" y="3570236"/>
                  </a:lnTo>
                  <a:lnTo>
                    <a:pt x="2918028" y="3541382"/>
                  </a:lnTo>
                  <a:lnTo>
                    <a:pt x="2956560" y="3517506"/>
                  </a:lnTo>
                  <a:lnTo>
                    <a:pt x="2994571" y="3492944"/>
                  </a:lnTo>
                  <a:lnTo>
                    <a:pt x="3023006" y="3474059"/>
                  </a:lnTo>
                  <a:lnTo>
                    <a:pt x="3032404" y="3467671"/>
                  </a:lnTo>
                  <a:close/>
                </a:path>
                <a:path w="3949700" h="3937000">
                  <a:moveTo>
                    <a:pt x="3395065" y="3172383"/>
                  </a:moveTo>
                  <a:lnTo>
                    <a:pt x="222681" y="0"/>
                  </a:lnTo>
                  <a:lnTo>
                    <a:pt x="0" y="0"/>
                  </a:lnTo>
                  <a:lnTo>
                    <a:pt x="0" y="270776"/>
                  </a:lnTo>
                  <a:lnTo>
                    <a:pt x="3128467" y="3399256"/>
                  </a:lnTo>
                  <a:lnTo>
                    <a:pt x="3162960" y="3373069"/>
                  </a:lnTo>
                  <a:lnTo>
                    <a:pt x="3197161" y="3346272"/>
                  </a:lnTo>
                  <a:lnTo>
                    <a:pt x="3231032" y="3318840"/>
                  </a:lnTo>
                  <a:lnTo>
                    <a:pt x="3264547" y="3290786"/>
                  </a:lnTo>
                  <a:lnTo>
                    <a:pt x="3297720" y="3262122"/>
                  </a:lnTo>
                  <a:lnTo>
                    <a:pt x="3330498" y="3232835"/>
                  </a:lnTo>
                  <a:lnTo>
                    <a:pt x="3363049" y="3202927"/>
                  </a:lnTo>
                  <a:lnTo>
                    <a:pt x="3395065" y="3172383"/>
                  </a:lnTo>
                  <a:close/>
                </a:path>
                <a:path w="3949700" h="3937000">
                  <a:moveTo>
                    <a:pt x="3701935" y="2821114"/>
                  </a:moveTo>
                  <a:lnTo>
                    <a:pt x="880681" y="0"/>
                  </a:lnTo>
                  <a:lnTo>
                    <a:pt x="387197" y="0"/>
                  </a:lnTo>
                  <a:lnTo>
                    <a:pt x="3003677" y="2616479"/>
                  </a:lnTo>
                  <a:lnTo>
                    <a:pt x="3477158" y="3089922"/>
                  </a:lnTo>
                  <a:lnTo>
                    <a:pt x="3492347" y="3073793"/>
                  </a:lnTo>
                  <a:lnTo>
                    <a:pt x="3522345" y="3041231"/>
                  </a:lnTo>
                  <a:lnTo>
                    <a:pt x="3571798" y="2985058"/>
                  </a:lnTo>
                  <a:lnTo>
                    <a:pt x="3605682" y="2944799"/>
                  </a:lnTo>
                  <a:lnTo>
                    <a:pt x="3638664" y="2904045"/>
                  </a:lnTo>
                  <a:lnTo>
                    <a:pt x="3670757" y="2862808"/>
                  </a:lnTo>
                  <a:lnTo>
                    <a:pt x="3701935" y="2821114"/>
                  </a:lnTo>
                  <a:close/>
                </a:path>
                <a:path w="3949700" h="3937000">
                  <a:moveTo>
                    <a:pt x="3949611" y="2410891"/>
                  </a:moveTo>
                  <a:lnTo>
                    <a:pt x="1538846" y="0"/>
                  </a:lnTo>
                  <a:lnTo>
                    <a:pt x="1045324" y="0"/>
                  </a:lnTo>
                  <a:lnTo>
                    <a:pt x="3769449" y="2724264"/>
                  </a:lnTo>
                  <a:lnTo>
                    <a:pt x="3797935" y="2680678"/>
                  </a:lnTo>
                  <a:lnTo>
                    <a:pt x="3825519" y="2636672"/>
                  </a:lnTo>
                  <a:lnTo>
                    <a:pt x="3852202" y="2592273"/>
                  </a:lnTo>
                  <a:lnTo>
                    <a:pt x="3877957" y="2547480"/>
                  </a:lnTo>
                  <a:lnTo>
                    <a:pt x="3902773" y="2502306"/>
                  </a:lnTo>
                  <a:lnTo>
                    <a:pt x="3926662" y="2456777"/>
                  </a:lnTo>
                  <a:lnTo>
                    <a:pt x="3949611" y="2410891"/>
                  </a:lnTo>
                  <a:close/>
                </a:path>
              </a:pathLst>
            </a:custGeom>
            <a:solidFill>
              <a:srgbClr val="565656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1"/>
              <a:ext cx="1882139" cy="1668780"/>
            </a:xfrm>
            <a:custGeom>
              <a:avLst/>
              <a:gdLst/>
              <a:ahLst/>
              <a:cxnLst/>
              <a:rect l="l" t="t" r="r" b="b"/>
              <a:pathLst>
                <a:path w="1882139" h="1668780">
                  <a:moveTo>
                    <a:pt x="76682" y="1663433"/>
                  </a:moveTo>
                  <a:lnTo>
                    <a:pt x="0" y="1586738"/>
                  </a:lnTo>
                  <a:lnTo>
                    <a:pt x="0" y="1668310"/>
                  </a:lnTo>
                  <a:lnTo>
                    <a:pt x="37541" y="1666303"/>
                  </a:lnTo>
                  <a:lnTo>
                    <a:pt x="76682" y="1663433"/>
                  </a:lnTo>
                  <a:close/>
                </a:path>
                <a:path w="1882139" h="1668780">
                  <a:moveTo>
                    <a:pt x="615746" y="1544535"/>
                  </a:moveTo>
                  <a:lnTo>
                    <a:pt x="0" y="928776"/>
                  </a:lnTo>
                  <a:lnTo>
                    <a:pt x="0" y="1093317"/>
                  </a:lnTo>
                  <a:lnTo>
                    <a:pt x="492175" y="1585506"/>
                  </a:lnTo>
                  <a:lnTo>
                    <a:pt x="523417" y="1576006"/>
                  </a:lnTo>
                  <a:lnTo>
                    <a:pt x="554418" y="1565998"/>
                  </a:lnTo>
                  <a:lnTo>
                    <a:pt x="585190" y="1555508"/>
                  </a:lnTo>
                  <a:lnTo>
                    <a:pt x="615746" y="1544535"/>
                  </a:lnTo>
                  <a:close/>
                </a:path>
                <a:path w="1882139" h="1668780">
                  <a:moveTo>
                    <a:pt x="1051128" y="1321854"/>
                  </a:moveTo>
                  <a:lnTo>
                    <a:pt x="0" y="270725"/>
                  </a:lnTo>
                  <a:lnTo>
                    <a:pt x="0" y="435267"/>
                  </a:lnTo>
                  <a:lnTo>
                    <a:pt x="950290" y="1385557"/>
                  </a:lnTo>
                  <a:lnTo>
                    <a:pt x="975829" y="1370152"/>
                  </a:lnTo>
                  <a:lnTo>
                    <a:pt x="1001166" y="1354416"/>
                  </a:lnTo>
                  <a:lnTo>
                    <a:pt x="1026261" y="1338326"/>
                  </a:lnTo>
                  <a:lnTo>
                    <a:pt x="1051128" y="1321854"/>
                  </a:lnTo>
                  <a:close/>
                </a:path>
                <a:path w="1882139" h="1668780">
                  <a:moveTo>
                    <a:pt x="1406156" y="1018984"/>
                  </a:moveTo>
                  <a:lnTo>
                    <a:pt x="387159" y="0"/>
                  </a:lnTo>
                  <a:lnTo>
                    <a:pt x="222796" y="0"/>
                  </a:lnTo>
                  <a:lnTo>
                    <a:pt x="1324571" y="1101775"/>
                  </a:lnTo>
                  <a:lnTo>
                    <a:pt x="1345399" y="1081544"/>
                  </a:lnTo>
                  <a:lnTo>
                    <a:pt x="1365948" y="1060970"/>
                  </a:lnTo>
                  <a:lnTo>
                    <a:pt x="1386205" y="1040091"/>
                  </a:lnTo>
                  <a:lnTo>
                    <a:pt x="1406156" y="1018984"/>
                  </a:lnTo>
                  <a:close/>
                </a:path>
                <a:path w="1882139" h="1668780">
                  <a:moveTo>
                    <a:pt x="1686255" y="640956"/>
                  </a:moveTo>
                  <a:lnTo>
                    <a:pt x="1045286" y="0"/>
                  </a:lnTo>
                  <a:lnTo>
                    <a:pt x="880745" y="0"/>
                  </a:lnTo>
                  <a:lnTo>
                    <a:pt x="1623415" y="742670"/>
                  </a:lnTo>
                  <a:lnTo>
                    <a:pt x="1639658" y="717677"/>
                  </a:lnTo>
                  <a:lnTo>
                    <a:pt x="1655546" y="692404"/>
                  </a:lnTo>
                  <a:lnTo>
                    <a:pt x="1671091" y="666838"/>
                  </a:lnTo>
                  <a:lnTo>
                    <a:pt x="1686255" y="640956"/>
                  </a:lnTo>
                  <a:close/>
                </a:path>
                <a:path w="1882139" h="1668780">
                  <a:moveTo>
                    <a:pt x="1881619" y="178409"/>
                  </a:moveTo>
                  <a:lnTo>
                    <a:pt x="1703197" y="0"/>
                  </a:lnTo>
                  <a:lnTo>
                    <a:pt x="1538833" y="0"/>
                  </a:lnTo>
                  <a:lnTo>
                    <a:pt x="1841868" y="303034"/>
                  </a:lnTo>
                  <a:lnTo>
                    <a:pt x="1852472" y="272211"/>
                  </a:lnTo>
                  <a:lnTo>
                    <a:pt x="1862658" y="241173"/>
                  </a:lnTo>
                  <a:lnTo>
                    <a:pt x="1872373" y="209918"/>
                  </a:lnTo>
                  <a:lnTo>
                    <a:pt x="1881619" y="178409"/>
                  </a:lnTo>
                  <a:close/>
                </a:path>
              </a:pathLst>
            </a:custGeom>
            <a:solidFill>
              <a:srgbClr val="FBBE00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215103" y="6887724"/>
            <a:ext cx="6320790" cy="29400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15570">
              <a:lnSpc>
                <a:spcPct val="132800"/>
              </a:lnSpc>
              <a:spcBef>
                <a:spcPts val="100"/>
              </a:spcBef>
            </a:pPr>
            <a:r>
              <a:rPr sz="2400" spc="-15" dirty="0">
                <a:solidFill>
                  <a:srgbClr val="EFECE7"/>
                </a:solidFill>
                <a:latin typeface="Verdana"/>
                <a:cs typeface="Verdana"/>
              </a:rPr>
              <a:t>Side 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hustling </a:t>
            </a:r>
            <a:r>
              <a:rPr sz="2400" spc="-50" dirty="0">
                <a:solidFill>
                  <a:srgbClr val="EFECE7"/>
                </a:solidFill>
                <a:latin typeface="Verdana"/>
                <a:cs typeface="Verdana"/>
              </a:rPr>
              <a:t>is </a:t>
            </a:r>
            <a:r>
              <a:rPr sz="2400" spc="15" dirty="0">
                <a:solidFill>
                  <a:srgbClr val="EFECE7"/>
                </a:solidFill>
                <a:latin typeface="Verdana"/>
                <a:cs typeface="Verdana"/>
              </a:rPr>
              <a:t>great </a:t>
            </a:r>
            <a:r>
              <a:rPr sz="2400" spc="30" dirty="0">
                <a:solidFill>
                  <a:srgbClr val="EFECE7"/>
                </a:solidFill>
                <a:latin typeface="Verdana"/>
                <a:cs typeface="Verdana"/>
              </a:rPr>
              <a:t>because </a:t>
            </a:r>
            <a:r>
              <a:rPr sz="2400" spc="5" dirty="0">
                <a:solidFill>
                  <a:srgbClr val="EFECE7"/>
                </a:solidFill>
                <a:latin typeface="Verdana"/>
                <a:cs typeface="Verdana"/>
              </a:rPr>
              <a:t>you </a:t>
            </a:r>
            <a:r>
              <a:rPr sz="2400" spc="55" dirty="0">
                <a:solidFill>
                  <a:srgbClr val="EFECE7"/>
                </a:solidFill>
                <a:latin typeface="Verdana"/>
                <a:cs typeface="Verdana"/>
              </a:rPr>
              <a:t>can </a:t>
            </a:r>
            <a:r>
              <a:rPr sz="2400" spc="6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15" dirty="0">
                <a:solidFill>
                  <a:srgbClr val="EFECE7"/>
                </a:solidFill>
                <a:latin typeface="Verdana"/>
                <a:cs typeface="Verdana"/>
              </a:rPr>
              <a:t>ke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-175" dirty="0">
                <a:solidFill>
                  <a:srgbClr val="EFECE7"/>
                </a:solidFill>
                <a:latin typeface="Verdana"/>
                <a:cs typeface="Verdana"/>
              </a:rPr>
              <a:t>-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80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25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f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90" dirty="0">
                <a:solidFill>
                  <a:srgbClr val="EFECE7"/>
                </a:solidFill>
                <a:latin typeface="Verdana"/>
                <a:cs typeface="Verdana"/>
              </a:rPr>
              <a:t>y  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d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50" dirty="0">
                <a:solidFill>
                  <a:srgbClr val="EFECE7"/>
                </a:solidFill>
                <a:latin typeface="Verdana"/>
                <a:cs typeface="Verdana"/>
              </a:rPr>
              <a:t>g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p</a:t>
            </a:r>
            <a:r>
              <a:rPr sz="2400" spc="-70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tt</a:t>
            </a:r>
            <a:r>
              <a:rPr sz="2400" spc="-120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90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95" dirty="0">
                <a:solidFill>
                  <a:srgbClr val="EFECE7"/>
                </a:solidFill>
                <a:latin typeface="Verdana"/>
                <a:cs typeface="Verdana"/>
              </a:rPr>
              <a:t>c</a:t>
            </a:r>
            <a:r>
              <a:rPr sz="2400" spc="105" dirty="0">
                <a:solidFill>
                  <a:srgbClr val="EFECE7"/>
                </a:solidFill>
                <a:latin typeface="Verdana"/>
                <a:cs typeface="Verdana"/>
              </a:rPr>
              <a:t>h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h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45" dirty="0">
                <a:solidFill>
                  <a:srgbClr val="EFECE7"/>
                </a:solidFill>
                <a:latin typeface="Verdana"/>
                <a:cs typeface="Verdana"/>
              </a:rPr>
              <a:t>g</a:t>
            </a:r>
            <a:r>
              <a:rPr sz="2400" spc="-365" dirty="0">
                <a:solidFill>
                  <a:srgbClr val="EFECE7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  <a:p>
            <a:pPr marL="12700" marR="5080">
              <a:lnSpc>
                <a:spcPct val="132800"/>
              </a:lnSpc>
            </a:pPr>
            <a:r>
              <a:rPr sz="2400" spc="-295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25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45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p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95" dirty="0">
                <a:solidFill>
                  <a:srgbClr val="EFECE7"/>
                </a:solidFill>
                <a:latin typeface="Verdana"/>
                <a:cs typeface="Verdana"/>
              </a:rPr>
              <a:t>c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ll</a:t>
            </a:r>
            <a:r>
              <a:rPr sz="2400" spc="-120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70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q</a:t>
            </a:r>
            <a:r>
              <a:rPr sz="2400" spc="90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-70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80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v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70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-120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li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tt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  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v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25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45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145" dirty="0">
                <a:solidFill>
                  <a:srgbClr val="EFECE7"/>
                </a:solidFill>
                <a:latin typeface="Verdana"/>
                <a:cs typeface="Verdana"/>
              </a:rPr>
              <a:t>g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25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-70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d</a:t>
            </a:r>
            <a:r>
              <a:rPr sz="2400" spc="-365" dirty="0">
                <a:solidFill>
                  <a:srgbClr val="EFECE7"/>
                </a:solidFill>
                <a:latin typeface="Verdana"/>
                <a:cs typeface="Verdana"/>
              </a:rPr>
              <a:t>,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30" dirty="0">
                <a:solidFill>
                  <a:srgbClr val="EFECE7"/>
                </a:solidFill>
                <a:latin typeface="Verdana"/>
                <a:cs typeface="Verdana"/>
              </a:rPr>
              <a:t>d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145" dirty="0">
                <a:solidFill>
                  <a:srgbClr val="EFECE7"/>
                </a:solidFill>
                <a:latin typeface="Verdana"/>
                <a:cs typeface="Verdana"/>
              </a:rPr>
              <a:t>’</a:t>
            </a:r>
            <a:r>
              <a:rPr sz="2400" spc="-80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120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30" dirty="0">
                <a:solidFill>
                  <a:srgbClr val="EFECE7"/>
                </a:solidFill>
                <a:latin typeface="Verdana"/>
                <a:cs typeface="Verdana"/>
              </a:rPr>
              <a:t>o  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25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90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p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</a:t>
            </a:r>
            <a:r>
              <a:rPr sz="2400" spc="15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d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365" dirty="0">
                <a:solidFill>
                  <a:srgbClr val="EFECE7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480750" y="1625687"/>
            <a:ext cx="6466840" cy="2160270"/>
          </a:xfrm>
          <a:prstGeom prst="rect">
            <a:avLst/>
          </a:prstGeom>
        </p:spPr>
        <p:txBody>
          <a:bodyPr vert="horz" wrap="square" lIns="0" tIns="276225" rIns="0" bIns="0" rtlCol="0">
            <a:spAutoFit/>
          </a:bodyPr>
          <a:lstStyle/>
          <a:p>
            <a:pPr marL="41910">
              <a:lnSpc>
                <a:spcPct val="100000"/>
              </a:lnSpc>
              <a:spcBef>
                <a:spcPts val="2175"/>
              </a:spcBef>
            </a:pPr>
            <a:r>
              <a:rPr sz="3150" spc="235" dirty="0">
                <a:solidFill>
                  <a:srgbClr val="000000"/>
                </a:solidFill>
                <a:latin typeface="Arial"/>
                <a:cs typeface="Arial"/>
              </a:rPr>
              <a:t>Indicator</a:t>
            </a:r>
            <a:r>
              <a:rPr sz="3150" spc="-175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3150" spc="-400" dirty="0">
                <a:solidFill>
                  <a:srgbClr val="000000"/>
                </a:solidFill>
                <a:latin typeface="Arial"/>
                <a:cs typeface="Arial"/>
              </a:rPr>
              <a:t>1</a:t>
            </a:r>
            <a:endParaRPr sz="3150">
              <a:latin typeface="Arial"/>
              <a:cs typeface="Arial"/>
            </a:endParaRPr>
          </a:p>
          <a:p>
            <a:pPr marL="12700" marR="5080">
              <a:lnSpc>
                <a:spcPct val="125000"/>
              </a:lnSpc>
              <a:spcBef>
                <a:spcPts val="819"/>
              </a:spcBef>
            </a:pPr>
            <a:r>
              <a:rPr sz="2250" b="0" spc="-90" dirty="0">
                <a:solidFill>
                  <a:srgbClr val="000000"/>
                </a:solidFill>
                <a:latin typeface="Verdana"/>
                <a:cs typeface="Verdana"/>
              </a:rPr>
              <a:t>T</a:t>
            </a:r>
            <a:r>
              <a:rPr sz="2250" b="0" spc="105" dirty="0">
                <a:solidFill>
                  <a:srgbClr val="000000"/>
                </a:solidFill>
                <a:latin typeface="Verdana"/>
                <a:cs typeface="Verdana"/>
              </a:rPr>
              <a:t>h</a:t>
            </a:r>
            <a:r>
              <a:rPr sz="2250" b="0" spc="30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-70" dirty="0">
                <a:solidFill>
                  <a:srgbClr val="000000"/>
                </a:solidFill>
                <a:latin typeface="Verdana"/>
                <a:cs typeface="Verdana"/>
              </a:rPr>
              <a:t>s</a:t>
            </a:r>
            <a:r>
              <a:rPr sz="2250" b="0" spc="25" dirty="0">
                <a:solidFill>
                  <a:srgbClr val="000000"/>
                </a:solidFill>
                <a:latin typeface="Verdana"/>
                <a:cs typeface="Verdana"/>
              </a:rPr>
              <a:t>k</a:t>
            </a:r>
            <a:r>
              <a:rPr sz="2250" b="0" spc="-15" dirty="0">
                <a:solidFill>
                  <a:srgbClr val="000000"/>
                </a:solidFill>
                <a:latin typeface="Verdana"/>
                <a:cs typeface="Verdana"/>
              </a:rPr>
              <a:t>il</a:t>
            </a:r>
            <a:r>
              <a:rPr sz="2250" b="0" spc="-10" dirty="0">
                <a:solidFill>
                  <a:srgbClr val="000000"/>
                </a:solidFill>
                <a:latin typeface="Verdana"/>
                <a:cs typeface="Verdana"/>
              </a:rPr>
              <a:t>l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-55" dirty="0">
                <a:solidFill>
                  <a:srgbClr val="000000"/>
                </a:solidFill>
                <a:latin typeface="Verdana"/>
                <a:cs typeface="Verdana"/>
              </a:rPr>
              <a:t>r</a:t>
            </a:r>
            <a:r>
              <a:rPr sz="2250" b="0" spc="25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130" dirty="0">
                <a:solidFill>
                  <a:srgbClr val="000000"/>
                </a:solidFill>
                <a:latin typeface="Verdana"/>
                <a:cs typeface="Verdana"/>
              </a:rPr>
              <a:t>q</a:t>
            </a:r>
            <a:r>
              <a:rPr sz="2250" b="0" spc="95" dirty="0">
                <a:solidFill>
                  <a:srgbClr val="000000"/>
                </a:solidFill>
                <a:latin typeface="Verdana"/>
                <a:cs typeface="Verdana"/>
              </a:rPr>
              <a:t>u</a:t>
            </a:r>
            <a:r>
              <a:rPr sz="2250" b="0" spc="-15" dirty="0">
                <a:solidFill>
                  <a:srgbClr val="000000"/>
                </a:solidFill>
                <a:latin typeface="Verdana"/>
                <a:cs typeface="Verdana"/>
              </a:rPr>
              <a:t>i</a:t>
            </a:r>
            <a:r>
              <a:rPr sz="2250" b="0" spc="-55" dirty="0">
                <a:solidFill>
                  <a:srgbClr val="000000"/>
                </a:solidFill>
                <a:latin typeface="Verdana"/>
                <a:cs typeface="Verdana"/>
              </a:rPr>
              <a:t>r</a:t>
            </a:r>
            <a:r>
              <a:rPr sz="2250" b="0" spc="25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135" dirty="0">
                <a:solidFill>
                  <a:srgbClr val="000000"/>
                </a:solidFill>
                <a:latin typeface="Verdana"/>
                <a:cs typeface="Verdana"/>
              </a:rPr>
              <a:t>d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30" dirty="0">
                <a:solidFill>
                  <a:srgbClr val="000000"/>
                </a:solidFill>
                <a:latin typeface="Verdana"/>
                <a:cs typeface="Verdana"/>
              </a:rPr>
              <a:t>t</a:t>
            </a:r>
            <a:r>
              <a:rPr sz="2250" b="0" spc="55" dirty="0">
                <a:solidFill>
                  <a:srgbClr val="000000"/>
                </a:solidFill>
                <a:latin typeface="Verdana"/>
                <a:cs typeface="Verdana"/>
              </a:rPr>
              <a:t>o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130" dirty="0">
                <a:solidFill>
                  <a:srgbClr val="000000"/>
                </a:solidFill>
                <a:latin typeface="Verdana"/>
                <a:cs typeface="Verdana"/>
              </a:rPr>
              <a:t>p</a:t>
            </a:r>
            <a:r>
              <a:rPr sz="2250" b="0" spc="25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-55" dirty="0">
                <a:solidFill>
                  <a:srgbClr val="000000"/>
                </a:solidFill>
                <a:latin typeface="Verdana"/>
                <a:cs typeface="Verdana"/>
              </a:rPr>
              <a:t>r</a:t>
            </a:r>
            <a:r>
              <a:rPr sz="2250" b="0" spc="-30" dirty="0">
                <a:solidFill>
                  <a:srgbClr val="000000"/>
                </a:solidFill>
                <a:latin typeface="Verdana"/>
                <a:cs typeface="Verdana"/>
              </a:rPr>
              <a:t>f</a:t>
            </a:r>
            <a:r>
              <a:rPr sz="2250" b="0" spc="50" dirty="0">
                <a:solidFill>
                  <a:srgbClr val="000000"/>
                </a:solidFill>
                <a:latin typeface="Verdana"/>
                <a:cs typeface="Verdana"/>
              </a:rPr>
              <a:t>o</a:t>
            </a:r>
            <a:r>
              <a:rPr sz="2250" b="0" spc="-55" dirty="0">
                <a:solidFill>
                  <a:srgbClr val="000000"/>
                </a:solidFill>
                <a:latin typeface="Verdana"/>
                <a:cs typeface="Verdana"/>
              </a:rPr>
              <a:t>r</a:t>
            </a:r>
            <a:r>
              <a:rPr sz="2250" b="0" spc="220" dirty="0">
                <a:solidFill>
                  <a:srgbClr val="000000"/>
                </a:solidFill>
                <a:latin typeface="Verdana"/>
                <a:cs typeface="Verdana"/>
              </a:rPr>
              <a:t>m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30" dirty="0">
                <a:solidFill>
                  <a:srgbClr val="000000"/>
                </a:solidFill>
                <a:latin typeface="Verdana"/>
                <a:cs typeface="Verdana"/>
              </a:rPr>
              <a:t>t</a:t>
            </a:r>
            <a:r>
              <a:rPr sz="2250" b="0" spc="105" dirty="0">
                <a:solidFill>
                  <a:srgbClr val="000000"/>
                </a:solidFill>
                <a:latin typeface="Verdana"/>
                <a:cs typeface="Verdana"/>
              </a:rPr>
              <a:t>h</a:t>
            </a:r>
            <a:r>
              <a:rPr sz="2250" b="0" spc="30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30" dirty="0">
                <a:solidFill>
                  <a:srgbClr val="000000"/>
                </a:solidFill>
                <a:latin typeface="Verdana"/>
                <a:cs typeface="Verdana"/>
              </a:rPr>
              <a:t>t</a:t>
            </a:r>
            <a:r>
              <a:rPr sz="2250" b="0" spc="-20" dirty="0">
                <a:solidFill>
                  <a:srgbClr val="000000"/>
                </a:solidFill>
                <a:latin typeface="Verdana"/>
                <a:cs typeface="Verdana"/>
              </a:rPr>
              <a:t>a</a:t>
            </a:r>
            <a:r>
              <a:rPr sz="2250" b="0" spc="-70" dirty="0">
                <a:solidFill>
                  <a:srgbClr val="000000"/>
                </a:solidFill>
                <a:latin typeface="Verdana"/>
                <a:cs typeface="Verdana"/>
              </a:rPr>
              <a:t>s</a:t>
            </a:r>
            <a:r>
              <a:rPr sz="2250" b="0" spc="30" dirty="0">
                <a:solidFill>
                  <a:srgbClr val="000000"/>
                </a:solidFill>
                <a:latin typeface="Verdana"/>
                <a:cs typeface="Verdana"/>
              </a:rPr>
              <a:t>k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50" dirty="0">
                <a:solidFill>
                  <a:srgbClr val="000000"/>
                </a:solidFill>
                <a:latin typeface="Verdana"/>
                <a:cs typeface="Verdana"/>
              </a:rPr>
              <a:t>o</a:t>
            </a:r>
            <a:r>
              <a:rPr sz="2250" b="0" spc="-50" dirty="0">
                <a:solidFill>
                  <a:srgbClr val="000000"/>
                </a:solidFill>
                <a:latin typeface="Verdana"/>
                <a:cs typeface="Verdana"/>
              </a:rPr>
              <a:t>r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-110" dirty="0">
                <a:solidFill>
                  <a:srgbClr val="000000"/>
                </a:solidFill>
                <a:latin typeface="Verdana"/>
                <a:cs typeface="Verdana"/>
              </a:rPr>
              <a:t>y</a:t>
            </a:r>
            <a:r>
              <a:rPr sz="2250" b="0" spc="50" dirty="0">
                <a:solidFill>
                  <a:srgbClr val="000000"/>
                </a:solidFill>
                <a:latin typeface="Verdana"/>
                <a:cs typeface="Verdana"/>
              </a:rPr>
              <a:t>o</a:t>
            </a:r>
            <a:r>
              <a:rPr sz="2250" b="0" spc="95" dirty="0">
                <a:solidFill>
                  <a:srgbClr val="000000"/>
                </a:solidFill>
                <a:latin typeface="Verdana"/>
                <a:cs typeface="Verdana"/>
              </a:rPr>
              <a:t>u</a:t>
            </a:r>
            <a:r>
              <a:rPr sz="2250" b="0" spc="-45" dirty="0">
                <a:solidFill>
                  <a:srgbClr val="000000"/>
                </a:solidFill>
                <a:latin typeface="Verdana"/>
                <a:cs typeface="Verdana"/>
              </a:rPr>
              <a:t>r  </a:t>
            </a:r>
            <a:r>
              <a:rPr sz="2250" b="0" spc="-55" dirty="0">
                <a:solidFill>
                  <a:srgbClr val="000000"/>
                </a:solidFill>
                <a:latin typeface="Verdana"/>
                <a:cs typeface="Verdana"/>
              </a:rPr>
              <a:t>r</a:t>
            </a:r>
            <a:r>
              <a:rPr sz="2250" b="0" spc="25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-15" dirty="0">
                <a:solidFill>
                  <a:srgbClr val="000000"/>
                </a:solidFill>
                <a:latin typeface="Verdana"/>
                <a:cs typeface="Verdana"/>
              </a:rPr>
              <a:t>l</a:t>
            </a:r>
            <a:r>
              <a:rPr sz="2250" b="0" spc="-20" dirty="0">
                <a:solidFill>
                  <a:srgbClr val="000000"/>
                </a:solidFill>
                <a:latin typeface="Verdana"/>
                <a:cs typeface="Verdana"/>
              </a:rPr>
              <a:t>a</a:t>
            </a:r>
            <a:r>
              <a:rPr sz="2250" b="0" spc="30" dirty="0">
                <a:solidFill>
                  <a:srgbClr val="000000"/>
                </a:solidFill>
                <a:latin typeface="Verdana"/>
                <a:cs typeface="Verdana"/>
              </a:rPr>
              <a:t>t</a:t>
            </a:r>
            <a:r>
              <a:rPr sz="2250" b="0" spc="-15" dirty="0">
                <a:solidFill>
                  <a:srgbClr val="000000"/>
                </a:solidFill>
                <a:latin typeface="Verdana"/>
                <a:cs typeface="Verdana"/>
              </a:rPr>
              <a:t>i</a:t>
            </a:r>
            <a:r>
              <a:rPr sz="2250" b="0" spc="-110" dirty="0">
                <a:solidFill>
                  <a:srgbClr val="000000"/>
                </a:solidFill>
                <a:latin typeface="Verdana"/>
                <a:cs typeface="Verdana"/>
              </a:rPr>
              <a:t>v</a:t>
            </a:r>
            <a:r>
              <a:rPr sz="2250" b="0" spc="30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-70" dirty="0">
                <a:solidFill>
                  <a:srgbClr val="000000"/>
                </a:solidFill>
                <a:latin typeface="Verdana"/>
                <a:cs typeface="Verdana"/>
              </a:rPr>
              <a:t>s</a:t>
            </a:r>
            <a:r>
              <a:rPr sz="2250" b="0" spc="25" dirty="0">
                <a:solidFill>
                  <a:srgbClr val="000000"/>
                </a:solidFill>
                <a:latin typeface="Verdana"/>
                <a:cs typeface="Verdana"/>
              </a:rPr>
              <a:t>k</a:t>
            </a:r>
            <a:r>
              <a:rPr sz="2250" b="0" spc="-15" dirty="0">
                <a:solidFill>
                  <a:srgbClr val="000000"/>
                </a:solidFill>
                <a:latin typeface="Verdana"/>
                <a:cs typeface="Verdana"/>
              </a:rPr>
              <a:t>il</a:t>
            </a:r>
            <a:r>
              <a:rPr sz="2250" b="0" spc="-10" dirty="0">
                <a:solidFill>
                  <a:srgbClr val="000000"/>
                </a:solidFill>
                <a:latin typeface="Verdana"/>
                <a:cs typeface="Verdana"/>
              </a:rPr>
              <a:t>l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-15" dirty="0">
                <a:solidFill>
                  <a:srgbClr val="000000"/>
                </a:solidFill>
                <a:latin typeface="Verdana"/>
                <a:cs typeface="Verdana"/>
              </a:rPr>
              <a:t>l</a:t>
            </a:r>
            <a:r>
              <a:rPr sz="2250" b="0" spc="25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-110" dirty="0">
                <a:solidFill>
                  <a:srgbClr val="000000"/>
                </a:solidFill>
                <a:latin typeface="Verdana"/>
                <a:cs typeface="Verdana"/>
              </a:rPr>
              <a:t>v</a:t>
            </a:r>
            <a:r>
              <a:rPr sz="2250" b="0" spc="25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-10" dirty="0">
                <a:solidFill>
                  <a:srgbClr val="000000"/>
                </a:solidFill>
                <a:latin typeface="Verdana"/>
                <a:cs typeface="Verdana"/>
              </a:rPr>
              <a:t>l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-20" dirty="0">
                <a:solidFill>
                  <a:srgbClr val="000000"/>
                </a:solidFill>
                <a:latin typeface="Verdana"/>
                <a:cs typeface="Verdana"/>
              </a:rPr>
              <a:t>a</a:t>
            </a:r>
            <a:r>
              <a:rPr sz="2250" b="0" spc="-65" dirty="0">
                <a:solidFill>
                  <a:srgbClr val="000000"/>
                </a:solidFill>
                <a:latin typeface="Verdana"/>
                <a:cs typeface="Verdana"/>
              </a:rPr>
              <a:t>s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100" dirty="0">
                <a:solidFill>
                  <a:srgbClr val="000000"/>
                </a:solidFill>
                <a:latin typeface="Verdana"/>
                <a:cs typeface="Verdana"/>
              </a:rPr>
              <a:t>c</a:t>
            </a:r>
            <a:r>
              <a:rPr sz="2250" b="0" spc="50" dirty="0">
                <a:solidFill>
                  <a:srgbClr val="000000"/>
                </a:solidFill>
                <a:latin typeface="Verdana"/>
                <a:cs typeface="Verdana"/>
              </a:rPr>
              <a:t>o</a:t>
            </a:r>
            <a:r>
              <a:rPr sz="2250" b="0" spc="215" dirty="0">
                <a:solidFill>
                  <a:srgbClr val="000000"/>
                </a:solidFill>
                <a:latin typeface="Verdana"/>
                <a:cs typeface="Verdana"/>
              </a:rPr>
              <a:t>m</a:t>
            </a:r>
            <a:r>
              <a:rPr sz="2250" b="0" spc="130" dirty="0">
                <a:solidFill>
                  <a:srgbClr val="000000"/>
                </a:solidFill>
                <a:latin typeface="Verdana"/>
                <a:cs typeface="Verdana"/>
              </a:rPr>
              <a:t>p</a:t>
            </a:r>
            <a:r>
              <a:rPr sz="2250" b="0" spc="-20" dirty="0">
                <a:solidFill>
                  <a:srgbClr val="000000"/>
                </a:solidFill>
                <a:latin typeface="Verdana"/>
                <a:cs typeface="Verdana"/>
              </a:rPr>
              <a:t>a</a:t>
            </a:r>
            <a:r>
              <a:rPr sz="2250" b="0" spc="-55" dirty="0">
                <a:solidFill>
                  <a:srgbClr val="000000"/>
                </a:solidFill>
                <a:latin typeface="Verdana"/>
                <a:cs typeface="Verdana"/>
              </a:rPr>
              <a:t>r</a:t>
            </a:r>
            <a:r>
              <a:rPr sz="2250" b="0" spc="25" dirty="0">
                <a:solidFill>
                  <a:srgbClr val="000000"/>
                </a:solidFill>
                <a:latin typeface="Verdana"/>
                <a:cs typeface="Verdana"/>
              </a:rPr>
              <a:t>e</a:t>
            </a:r>
            <a:r>
              <a:rPr sz="2250" b="0" spc="135" dirty="0">
                <a:solidFill>
                  <a:srgbClr val="000000"/>
                </a:solidFill>
                <a:latin typeface="Verdana"/>
                <a:cs typeface="Verdana"/>
              </a:rPr>
              <a:t>d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30" dirty="0">
                <a:solidFill>
                  <a:srgbClr val="000000"/>
                </a:solidFill>
                <a:latin typeface="Verdana"/>
                <a:cs typeface="Verdana"/>
              </a:rPr>
              <a:t>t</a:t>
            </a:r>
            <a:r>
              <a:rPr sz="2250" b="0" spc="55" dirty="0">
                <a:solidFill>
                  <a:srgbClr val="000000"/>
                </a:solidFill>
                <a:latin typeface="Verdana"/>
                <a:cs typeface="Verdana"/>
              </a:rPr>
              <a:t>o</a:t>
            </a:r>
            <a:r>
              <a:rPr sz="2250" b="0" spc="-200" dirty="0">
                <a:solidFill>
                  <a:srgbClr val="000000"/>
                </a:solidFill>
                <a:latin typeface="Verdana"/>
                <a:cs typeface="Verdana"/>
              </a:rPr>
              <a:t> </a:t>
            </a:r>
            <a:r>
              <a:rPr sz="2250" b="0" spc="-110" dirty="0">
                <a:solidFill>
                  <a:srgbClr val="000000"/>
                </a:solidFill>
                <a:latin typeface="Verdana"/>
                <a:cs typeface="Verdana"/>
              </a:rPr>
              <a:t>y</a:t>
            </a:r>
            <a:r>
              <a:rPr sz="2250" b="0" spc="50" dirty="0">
                <a:solidFill>
                  <a:srgbClr val="000000"/>
                </a:solidFill>
                <a:latin typeface="Verdana"/>
                <a:cs typeface="Verdana"/>
              </a:rPr>
              <a:t>o</a:t>
            </a:r>
            <a:r>
              <a:rPr sz="2250" b="0" spc="95" dirty="0">
                <a:solidFill>
                  <a:srgbClr val="000000"/>
                </a:solidFill>
                <a:latin typeface="Verdana"/>
                <a:cs typeface="Verdana"/>
              </a:rPr>
              <a:t>u</a:t>
            </a:r>
            <a:r>
              <a:rPr sz="2250" b="0" spc="-45" dirty="0">
                <a:solidFill>
                  <a:srgbClr val="000000"/>
                </a:solidFill>
                <a:latin typeface="Verdana"/>
                <a:cs typeface="Verdana"/>
              </a:rPr>
              <a:t>r  </a:t>
            </a:r>
            <a:r>
              <a:rPr sz="2250" b="0" spc="45" dirty="0">
                <a:solidFill>
                  <a:srgbClr val="000000"/>
                </a:solidFill>
                <a:latin typeface="Verdana"/>
                <a:cs typeface="Verdana"/>
              </a:rPr>
              <a:t>competitors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480750" y="4255404"/>
            <a:ext cx="6264910" cy="1731645"/>
          </a:xfrm>
          <a:prstGeom prst="rect">
            <a:avLst/>
          </a:prstGeom>
        </p:spPr>
        <p:txBody>
          <a:bodyPr vert="horz" wrap="square" lIns="0" tIns="276225" rIns="0" bIns="0" rtlCol="0">
            <a:spAutoFit/>
          </a:bodyPr>
          <a:lstStyle/>
          <a:p>
            <a:pPr marL="41910">
              <a:lnSpc>
                <a:spcPct val="100000"/>
              </a:lnSpc>
              <a:spcBef>
                <a:spcPts val="2175"/>
              </a:spcBef>
            </a:pPr>
            <a:r>
              <a:rPr sz="3150" b="1" spc="235" dirty="0">
                <a:latin typeface="Arial"/>
                <a:cs typeface="Arial"/>
              </a:rPr>
              <a:t>Indicator</a:t>
            </a:r>
            <a:r>
              <a:rPr sz="3150" b="1" spc="-175" dirty="0">
                <a:latin typeface="Arial"/>
                <a:cs typeface="Arial"/>
              </a:rPr>
              <a:t> </a:t>
            </a:r>
            <a:r>
              <a:rPr sz="3150" b="1" spc="285" dirty="0">
                <a:latin typeface="Arial"/>
                <a:cs typeface="Arial"/>
              </a:rPr>
              <a:t>2</a:t>
            </a:r>
            <a:endParaRPr sz="3150">
              <a:latin typeface="Arial"/>
              <a:cs typeface="Arial"/>
            </a:endParaRPr>
          </a:p>
          <a:p>
            <a:pPr marL="12700" marR="5080">
              <a:lnSpc>
                <a:spcPct val="125000"/>
              </a:lnSpc>
              <a:spcBef>
                <a:spcPts val="819"/>
              </a:spcBef>
            </a:pPr>
            <a:r>
              <a:rPr sz="2250" spc="135" dirty="0">
                <a:latin typeface="Verdana"/>
                <a:cs typeface="Verdana"/>
              </a:rPr>
              <a:t>D</a:t>
            </a:r>
            <a:r>
              <a:rPr sz="2250" spc="25" dirty="0">
                <a:latin typeface="Verdana"/>
                <a:cs typeface="Verdana"/>
              </a:rPr>
              <a:t>e</a:t>
            </a:r>
            <a:r>
              <a:rPr sz="2250" spc="215" dirty="0">
                <a:latin typeface="Verdana"/>
                <a:cs typeface="Verdana"/>
              </a:rPr>
              <a:t>m</a:t>
            </a:r>
            <a:r>
              <a:rPr sz="2250" spc="-20" dirty="0">
                <a:latin typeface="Verdana"/>
                <a:cs typeface="Verdana"/>
              </a:rPr>
              <a:t>a</a:t>
            </a:r>
            <a:r>
              <a:rPr sz="2250" spc="105" dirty="0">
                <a:latin typeface="Verdana"/>
                <a:cs typeface="Verdana"/>
              </a:rPr>
              <a:t>n</a:t>
            </a:r>
            <a:r>
              <a:rPr sz="2250" spc="130" dirty="0">
                <a:latin typeface="Verdana"/>
                <a:cs typeface="Verdana"/>
              </a:rPr>
              <a:t>d</a:t>
            </a:r>
            <a:r>
              <a:rPr sz="2250" spc="-340" dirty="0">
                <a:latin typeface="Verdana"/>
                <a:cs typeface="Verdana"/>
              </a:rPr>
              <a:t>,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-20" dirty="0">
                <a:latin typeface="Verdana"/>
                <a:cs typeface="Verdana"/>
              </a:rPr>
              <a:t>a</a:t>
            </a:r>
            <a:r>
              <a:rPr sz="2250" spc="130" dirty="0">
                <a:latin typeface="Verdana"/>
                <a:cs typeface="Verdana"/>
              </a:rPr>
              <a:t>dd</a:t>
            </a:r>
            <a:r>
              <a:rPr sz="2250" spc="25" dirty="0">
                <a:latin typeface="Verdana"/>
                <a:cs typeface="Verdana"/>
              </a:rPr>
              <a:t>e</a:t>
            </a:r>
            <a:r>
              <a:rPr sz="2250" spc="135" dirty="0">
                <a:latin typeface="Verdana"/>
                <a:cs typeface="Verdana"/>
              </a:rPr>
              <a:t>d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-110" dirty="0">
                <a:latin typeface="Verdana"/>
                <a:cs typeface="Verdana"/>
              </a:rPr>
              <a:t>v</a:t>
            </a:r>
            <a:r>
              <a:rPr sz="2250" spc="-20" dirty="0">
                <a:latin typeface="Verdana"/>
                <a:cs typeface="Verdana"/>
              </a:rPr>
              <a:t>a</a:t>
            </a:r>
            <a:r>
              <a:rPr sz="2250" spc="-15" dirty="0">
                <a:latin typeface="Verdana"/>
                <a:cs typeface="Verdana"/>
              </a:rPr>
              <a:t>l</a:t>
            </a:r>
            <a:r>
              <a:rPr sz="2250" spc="95" dirty="0">
                <a:latin typeface="Verdana"/>
                <a:cs typeface="Verdana"/>
              </a:rPr>
              <a:t>u</a:t>
            </a:r>
            <a:r>
              <a:rPr sz="2250" spc="25" dirty="0">
                <a:latin typeface="Verdana"/>
                <a:cs typeface="Verdana"/>
              </a:rPr>
              <a:t>e</a:t>
            </a:r>
            <a:r>
              <a:rPr sz="2250" spc="-340" dirty="0">
                <a:latin typeface="Verdana"/>
                <a:cs typeface="Verdana"/>
              </a:rPr>
              <a:t>,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130" dirty="0">
                <a:latin typeface="Verdana"/>
                <a:cs typeface="Verdana"/>
              </a:rPr>
              <a:t>p</a:t>
            </a:r>
            <a:r>
              <a:rPr sz="2250" spc="25" dirty="0">
                <a:latin typeface="Verdana"/>
                <a:cs typeface="Verdana"/>
              </a:rPr>
              <a:t>e</a:t>
            </a:r>
            <a:r>
              <a:rPr sz="2250" spc="-55" dirty="0">
                <a:latin typeface="Verdana"/>
                <a:cs typeface="Verdana"/>
              </a:rPr>
              <a:t>r</a:t>
            </a:r>
            <a:r>
              <a:rPr sz="2250" spc="100" dirty="0">
                <a:latin typeface="Verdana"/>
                <a:cs typeface="Verdana"/>
              </a:rPr>
              <a:t>c</a:t>
            </a:r>
            <a:r>
              <a:rPr sz="2250" spc="25" dirty="0">
                <a:latin typeface="Verdana"/>
                <a:cs typeface="Verdana"/>
              </a:rPr>
              <a:t>e</a:t>
            </a:r>
            <a:r>
              <a:rPr sz="2250" spc="-15" dirty="0">
                <a:latin typeface="Verdana"/>
                <a:cs typeface="Verdana"/>
              </a:rPr>
              <a:t>i</a:t>
            </a:r>
            <a:r>
              <a:rPr sz="2250" spc="-110" dirty="0">
                <a:latin typeface="Verdana"/>
                <a:cs typeface="Verdana"/>
              </a:rPr>
              <a:t>v</a:t>
            </a:r>
            <a:r>
              <a:rPr sz="2250" spc="25" dirty="0">
                <a:latin typeface="Verdana"/>
                <a:cs typeface="Verdana"/>
              </a:rPr>
              <a:t>e</a:t>
            </a:r>
            <a:r>
              <a:rPr sz="2250" spc="135" dirty="0">
                <a:latin typeface="Verdana"/>
                <a:cs typeface="Verdana"/>
              </a:rPr>
              <a:t>d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-110" dirty="0">
                <a:latin typeface="Verdana"/>
                <a:cs typeface="Verdana"/>
              </a:rPr>
              <a:t>v</a:t>
            </a:r>
            <a:r>
              <a:rPr sz="2250" spc="-20" dirty="0">
                <a:latin typeface="Verdana"/>
                <a:cs typeface="Verdana"/>
              </a:rPr>
              <a:t>a</a:t>
            </a:r>
            <a:r>
              <a:rPr sz="2250" spc="-15" dirty="0">
                <a:latin typeface="Verdana"/>
                <a:cs typeface="Verdana"/>
              </a:rPr>
              <a:t>l</a:t>
            </a:r>
            <a:r>
              <a:rPr sz="2250" spc="95" dirty="0">
                <a:latin typeface="Verdana"/>
                <a:cs typeface="Verdana"/>
              </a:rPr>
              <a:t>u</a:t>
            </a:r>
            <a:r>
              <a:rPr sz="2250" spc="30" dirty="0">
                <a:latin typeface="Verdana"/>
                <a:cs typeface="Verdana"/>
              </a:rPr>
              <a:t>e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-20" dirty="0">
                <a:latin typeface="Verdana"/>
                <a:cs typeface="Verdana"/>
              </a:rPr>
              <a:t>a</a:t>
            </a:r>
            <a:r>
              <a:rPr sz="2250" spc="105" dirty="0">
                <a:latin typeface="Verdana"/>
                <a:cs typeface="Verdana"/>
              </a:rPr>
              <a:t>n</a:t>
            </a:r>
            <a:r>
              <a:rPr sz="2250" spc="95" dirty="0">
                <a:latin typeface="Verdana"/>
                <a:cs typeface="Verdana"/>
              </a:rPr>
              <a:t>d  </a:t>
            </a:r>
            <a:r>
              <a:rPr sz="2250" spc="105" dirty="0">
                <a:latin typeface="Verdana"/>
                <a:cs typeface="Verdana"/>
              </a:rPr>
              <a:t>h</a:t>
            </a:r>
            <a:r>
              <a:rPr sz="2250" spc="50" dirty="0">
                <a:latin typeface="Verdana"/>
                <a:cs typeface="Verdana"/>
              </a:rPr>
              <a:t>o</a:t>
            </a:r>
            <a:r>
              <a:rPr sz="2250" spc="150" dirty="0">
                <a:latin typeface="Verdana"/>
                <a:cs typeface="Verdana"/>
              </a:rPr>
              <a:t>w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215" dirty="0">
                <a:latin typeface="Verdana"/>
                <a:cs typeface="Verdana"/>
              </a:rPr>
              <a:t>m</a:t>
            </a:r>
            <a:r>
              <a:rPr sz="2250" spc="95" dirty="0">
                <a:latin typeface="Verdana"/>
                <a:cs typeface="Verdana"/>
              </a:rPr>
              <a:t>u</a:t>
            </a:r>
            <a:r>
              <a:rPr sz="2250" spc="100" dirty="0">
                <a:latin typeface="Verdana"/>
                <a:cs typeface="Verdana"/>
              </a:rPr>
              <a:t>c</a:t>
            </a:r>
            <a:r>
              <a:rPr sz="2250" spc="110" dirty="0">
                <a:latin typeface="Verdana"/>
                <a:cs typeface="Verdana"/>
              </a:rPr>
              <a:t>h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-70" dirty="0">
                <a:latin typeface="Verdana"/>
                <a:cs typeface="Verdana"/>
              </a:rPr>
              <a:t>s</a:t>
            </a:r>
            <a:r>
              <a:rPr sz="2250" spc="50" dirty="0">
                <a:latin typeface="Verdana"/>
                <a:cs typeface="Verdana"/>
              </a:rPr>
              <a:t>o</a:t>
            </a:r>
            <a:r>
              <a:rPr sz="2250" spc="215" dirty="0">
                <a:latin typeface="Verdana"/>
                <a:cs typeface="Verdana"/>
              </a:rPr>
              <a:t>m</a:t>
            </a:r>
            <a:r>
              <a:rPr sz="2250" spc="25" dirty="0">
                <a:latin typeface="Verdana"/>
                <a:cs typeface="Verdana"/>
              </a:rPr>
              <a:t>e</a:t>
            </a:r>
            <a:r>
              <a:rPr sz="2250" spc="50" dirty="0">
                <a:latin typeface="Verdana"/>
                <a:cs typeface="Verdana"/>
              </a:rPr>
              <a:t>o</a:t>
            </a:r>
            <a:r>
              <a:rPr sz="2250" spc="105" dirty="0">
                <a:latin typeface="Verdana"/>
                <a:cs typeface="Verdana"/>
              </a:rPr>
              <a:t>n</a:t>
            </a:r>
            <a:r>
              <a:rPr sz="2250" spc="30" dirty="0">
                <a:latin typeface="Verdana"/>
                <a:cs typeface="Verdana"/>
              </a:rPr>
              <a:t>e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-15" dirty="0">
                <a:latin typeface="Verdana"/>
                <a:cs typeface="Verdana"/>
              </a:rPr>
              <a:t>i</a:t>
            </a:r>
            <a:r>
              <a:rPr sz="2250" spc="-65" dirty="0">
                <a:latin typeface="Verdana"/>
                <a:cs typeface="Verdana"/>
              </a:rPr>
              <a:t>s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-20" dirty="0">
                <a:latin typeface="Verdana"/>
                <a:cs typeface="Verdana"/>
              </a:rPr>
              <a:t>a</a:t>
            </a:r>
            <a:r>
              <a:rPr sz="2250" spc="130" dirty="0">
                <a:latin typeface="Verdana"/>
                <a:cs typeface="Verdana"/>
              </a:rPr>
              <a:t>b</a:t>
            </a:r>
            <a:r>
              <a:rPr sz="2250" spc="-15" dirty="0">
                <a:latin typeface="Verdana"/>
                <a:cs typeface="Verdana"/>
              </a:rPr>
              <a:t>l</a:t>
            </a:r>
            <a:r>
              <a:rPr sz="2250" spc="30" dirty="0">
                <a:latin typeface="Verdana"/>
                <a:cs typeface="Verdana"/>
              </a:rPr>
              <a:t>e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30" dirty="0">
                <a:latin typeface="Verdana"/>
                <a:cs typeface="Verdana"/>
              </a:rPr>
              <a:t>t</a:t>
            </a:r>
            <a:r>
              <a:rPr sz="2250" spc="55" dirty="0">
                <a:latin typeface="Verdana"/>
                <a:cs typeface="Verdana"/>
              </a:rPr>
              <a:t>o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130" dirty="0">
                <a:latin typeface="Verdana"/>
                <a:cs typeface="Verdana"/>
              </a:rPr>
              <a:t>p</a:t>
            </a:r>
            <a:r>
              <a:rPr sz="2250" spc="-20" dirty="0">
                <a:latin typeface="Verdana"/>
                <a:cs typeface="Verdana"/>
              </a:rPr>
              <a:t>a</a:t>
            </a:r>
            <a:r>
              <a:rPr sz="2250" spc="-105" dirty="0">
                <a:latin typeface="Verdana"/>
                <a:cs typeface="Verdana"/>
              </a:rPr>
              <a:t>y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480750" y="6920261"/>
            <a:ext cx="5661025" cy="1731645"/>
          </a:xfrm>
          <a:prstGeom prst="rect">
            <a:avLst/>
          </a:prstGeom>
        </p:spPr>
        <p:txBody>
          <a:bodyPr vert="horz" wrap="square" lIns="0" tIns="276225" rIns="0" bIns="0" rtlCol="0">
            <a:spAutoFit/>
          </a:bodyPr>
          <a:lstStyle/>
          <a:p>
            <a:pPr marL="41910">
              <a:lnSpc>
                <a:spcPct val="100000"/>
              </a:lnSpc>
              <a:spcBef>
                <a:spcPts val="2175"/>
              </a:spcBef>
            </a:pPr>
            <a:r>
              <a:rPr sz="3150" b="1" spc="235" dirty="0">
                <a:latin typeface="Arial"/>
                <a:cs typeface="Arial"/>
              </a:rPr>
              <a:t>Indicator</a:t>
            </a:r>
            <a:r>
              <a:rPr sz="3150" b="1" spc="-175" dirty="0">
                <a:latin typeface="Arial"/>
                <a:cs typeface="Arial"/>
              </a:rPr>
              <a:t> </a:t>
            </a:r>
            <a:r>
              <a:rPr sz="3150" b="1" spc="220" dirty="0">
                <a:latin typeface="Arial"/>
                <a:cs typeface="Arial"/>
              </a:rPr>
              <a:t>3</a:t>
            </a:r>
            <a:endParaRPr sz="3150">
              <a:latin typeface="Arial"/>
              <a:cs typeface="Arial"/>
            </a:endParaRPr>
          </a:p>
          <a:p>
            <a:pPr marL="12700" marR="5080">
              <a:lnSpc>
                <a:spcPct val="125000"/>
              </a:lnSpc>
              <a:spcBef>
                <a:spcPts val="819"/>
              </a:spcBef>
            </a:pPr>
            <a:r>
              <a:rPr sz="2250" spc="65" dirty="0">
                <a:latin typeface="Verdana"/>
                <a:cs typeface="Verdana"/>
              </a:rPr>
              <a:t>Focus</a:t>
            </a:r>
            <a:r>
              <a:rPr sz="2250" spc="-195" dirty="0">
                <a:latin typeface="Verdana"/>
                <a:cs typeface="Verdana"/>
              </a:rPr>
              <a:t> </a:t>
            </a:r>
            <a:r>
              <a:rPr sz="2250" spc="80" dirty="0">
                <a:latin typeface="Verdana"/>
                <a:cs typeface="Verdana"/>
              </a:rPr>
              <a:t>on</a:t>
            </a:r>
            <a:r>
              <a:rPr sz="2250" spc="-195" dirty="0">
                <a:latin typeface="Verdana"/>
                <a:cs typeface="Verdana"/>
              </a:rPr>
              <a:t> </a:t>
            </a:r>
            <a:r>
              <a:rPr sz="2250" spc="70" dirty="0">
                <a:latin typeface="Verdana"/>
                <a:cs typeface="Verdana"/>
              </a:rPr>
              <a:t>building</a:t>
            </a:r>
            <a:r>
              <a:rPr sz="2250" spc="-195" dirty="0">
                <a:latin typeface="Verdana"/>
                <a:cs typeface="Verdana"/>
              </a:rPr>
              <a:t> </a:t>
            </a:r>
            <a:r>
              <a:rPr sz="2250" spc="-15" dirty="0">
                <a:latin typeface="Verdana"/>
                <a:cs typeface="Verdana"/>
              </a:rPr>
              <a:t>a</a:t>
            </a:r>
            <a:r>
              <a:rPr sz="2250" spc="-195" dirty="0">
                <a:latin typeface="Verdana"/>
                <a:cs typeface="Verdana"/>
              </a:rPr>
              <a:t> </a:t>
            </a:r>
            <a:r>
              <a:rPr sz="2250" spc="-20" dirty="0">
                <a:latin typeface="Verdana"/>
                <a:cs typeface="Verdana"/>
              </a:rPr>
              <a:t>lifestyle</a:t>
            </a:r>
            <a:r>
              <a:rPr sz="2250" spc="-195" dirty="0">
                <a:latin typeface="Verdana"/>
                <a:cs typeface="Verdana"/>
              </a:rPr>
              <a:t> </a:t>
            </a:r>
            <a:r>
              <a:rPr sz="2250" spc="15" dirty="0">
                <a:latin typeface="Verdana"/>
                <a:cs typeface="Verdana"/>
              </a:rPr>
              <a:t>business— </a:t>
            </a:r>
            <a:r>
              <a:rPr sz="2250" spc="-775" dirty="0">
                <a:latin typeface="Verdana"/>
                <a:cs typeface="Verdana"/>
              </a:rPr>
              <a:t> </a:t>
            </a:r>
            <a:r>
              <a:rPr sz="2250" spc="25" dirty="0">
                <a:latin typeface="Verdana"/>
                <a:cs typeface="Verdana"/>
              </a:rPr>
              <a:t>k</a:t>
            </a:r>
            <a:r>
              <a:rPr sz="2250" spc="105" dirty="0">
                <a:latin typeface="Verdana"/>
                <a:cs typeface="Verdana"/>
              </a:rPr>
              <a:t>n</a:t>
            </a:r>
            <a:r>
              <a:rPr sz="2250" spc="50" dirty="0">
                <a:latin typeface="Verdana"/>
                <a:cs typeface="Verdana"/>
              </a:rPr>
              <a:t>o</a:t>
            </a:r>
            <a:r>
              <a:rPr sz="2250" spc="145" dirty="0">
                <a:latin typeface="Verdana"/>
                <a:cs typeface="Verdana"/>
              </a:rPr>
              <a:t>w</a:t>
            </a:r>
            <a:r>
              <a:rPr sz="2250" spc="-15" dirty="0">
                <a:latin typeface="Verdana"/>
                <a:cs typeface="Verdana"/>
              </a:rPr>
              <a:t>i</a:t>
            </a:r>
            <a:r>
              <a:rPr sz="2250" spc="105" dirty="0">
                <a:latin typeface="Verdana"/>
                <a:cs typeface="Verdana"/>
              </a:rPr>
              <a:t>n</a:t>
            </a:r>
            <a:r>
              <a:rPr sz="2250" spc="155" dirty="0">
                <a:latin typeface="Verdana"/>
                <a:cs typeface="Verdana"/>
              </a:rPr>
              <a:t>g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145" dirty="0">
                <a:latin typeface="Verdana"/>
                <a:cs typeface="Verdana"/>
              </a:rPr>
              <a:t>w</a:t>
            </a:r>
            <a:r>
              <a:rPr sz="2250" spc="105" dirty="0">
                <a:latin typeface="Verdana"/>
                <a:cs typeface="Verdana"/>
              </a:rPr>
              <a:t>h</a:t>
            </a:r>
            <a:r>
              <a:rPr sz="2250" spc="25" dirty="0">
                <a:latin typeface="Verdana"/>
                <a:cs typeface="Verdana"/>
              </a:rPr>
              <a:t>e</a:t>
            </a:r>
            <a:r>
              <a:rPr sz="2250" spc="110" dirty="0">
                <a:latin typeface="Verdana"/>
                <a:cs typeface="Verdana"/>
              </a:rPr>
              <a:t>n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-20" dirty="0">
                <a:latin typeface="Verdana"/>
                <a:cs typeface="Verdana"/>
              </a:rPr>
              <a:t>a</a:t>
            </a:r>
            <a:r>
              <a:rPr sz="2250" spc="105" dirty="0">
                <a:latin typeface="Verdana"/>
                <a:cs typeface="Verdana"/>
              </a:rPr>
              <a:t>n</a:t>
            </a:r>
            <a:r>
              <a:rPr sz="2250" spc="135" dirty="0">
                <a:latin typeface="Verdana"/>
                <a:cs typeface="Verdana"/>
              </a:rPr>
              <a:t>d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105" dirty="0">
                <a:latin typeface="Verdana"/>
                <a:cs typeface="Verdana"/>
              </a:rPr>
              <a:t>h</a:t>
            </a:r>
            <a:r>
              <a:rPr sz="2250" spc="50" dirty="0">
                <a:latin typeface="Verdana"/>
                <a:cs typeface="Verdana"/>
              </a:rPr>
              <a:t>o</a:t>
            </a:r>
            <a:r>
              <a:rPr sz="2250" spc="150" dirty="0">
                <a:latin typeface="Verdana"/>
                <a:cs typeface="Verdana"/>
              </a:rPr>
              <a:t>w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30" dirty="0">
                <a:latin typeface="Verdana"/>
                <a:cs typeface="Verdana"/>
              </a:rPr>
              <a:t>t</a:t>
            </a:r>
            <a:r>
              <a:rPr sz="2250" spc="55" dirty="0">
                <a:latin typeface="Verdana"/>
                <a:cs typeface="Verdana"/>
              </a:rPr>
              <a:t>o</a:t>
            </a:r>
            <a:r>
              <a:rPr sz="2250" spc="-200" dirty="0">
                <a:latin typeface="Verdana"/>
                <a:cs typeface="Verdana"/>
              </a:rPr>
              <a:t> </a:t>
            </a:r>
            <a:r>
              <a:rPr sz="2250" spc="-70" dirty="0">
                <a:latin typeface="Verdana"/>
                <a:cs typeface="Verdana"/>
              </a:rPr>
              <a:t>s</a:t>
            </a:r>
            <a:r>
              <a:rPr sz="2250" spc="100" dirty="0">
                <a:latin typeface="Verdana"/>
                <a:cs typeface="Verdana"/>
              </a:rPr>
              <a:t>c</a:t>
            </a:r>
            <a:r>
              <a:rPr sz="2250" spc="-20" dirty="0">
                <a:latin typeface="Verdana"/>
                <a:cs typeface="Verdana"/>
              </a:rPr>
              <a:t>a</a:t>
            </a:r>
            <a:r>
              <a:rPr sz="2250" spc="-15" dirty="0">
                <a:latin typeface="Verdana"/>
                <a:cs typeface="Verdana"/>
              </a:rPr>
              <a:t>l</a:t>
            </a:r>
            <a:r>
              <a:rPr sz="2250" spc="25" dirty="0">
                <a:latin typeface="Verdana"/>
                <a:cs typeface="Verdana"/>
              </a:rPr>
              <a:t>e</a:t>
            </a:r>
            <a:r>
              <a:rPr sz="2250" spc="-340" dirty="0">
                <a:latin typeface="Verdana"/>
                <a:cs typeface="Verdana"/>
              </a:rPr>
              <a:t>.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493450" y="1307300"/>
            <a:ext cx="1563370" cy="417830"/>
          </a:xfrm>
          <a:custGeom>
            <a:avLst/>
            <a:gdLst/>
            <a:ahLst/>
            <a:cxnLst/>
            <a:rect l="l" t="t" r="r" b="b"/>
            <a:pathLst>
              <a:path w="1563370" h="417830">
                <a:moveTo>
                  <a:pt x="1562947" y="417759"/>
                </a:moveTo>
                <a:lnTo>
                  <a:pt x="0" y="417759"/>
                </a:lnTo>
                <a:lnTo>
                  <a:pt x="0" y="0"/>
                </a:lnTo>
                <a:lnTo>
                  <a:pt x="1562947" y="0"/>
                </a:lnTo>
                <a:lnTo>
                  <a:pt x="1562947" y="417759"/>
                </a:lnTo>
                <a:close/>
              </a:path>
            </a:pathLst>
          </a:custGeom>
          <a:solidFill>
            <a:srgbClr val="EFEC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493450" y="3937018"/>
            <a:ext cx="1563370" cy="417830"/>
          </a:xfrm>
          <a:custGeom>
            <a:avLst/>
            <a:gdLst/>
            <a:ahLst/>
            <a:cxnLst/>
            <a:rect l="l" t="t" r="r" b="b"/>
            <a:pathLst>
              <a:path w="1563370" h="417829">
                <a:moveTo>
                  <a:pt x="1562947" y="417759"/>
                </a:moveTo>
                <a:lnTo>
                  <a:pt x="0" y="417759"/>
                </a:lnTo>
                <a:lnTo>
                  <a:pt x="0" y="0"/>
                </a:lnTo>
                <a:lnTo>
                  <a:pt x="1562947" y="0"/>
                </a:lnTo>
                <a:lnTo>
                  <a:pt x="1562947" y="417759"/>
                </a:lnTo>
                <a:close/>
              </a:path>
            </a:pathLst>
          </a:custGeom>
          <a:solidFill>
            <a:srgbClr val="EFEC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493450" y="6601876"/>
            <a:ext cx="1563370" cy="417830"/>
          </a:xfrm>
          <a:custGeom>
            <a:avLst/>
            <a:gdLst/>
            <a:ahLst/>
            <a:cxnLst/>
            <a:rect l="l" t="t" r="r" b="b"/>
            <a:pathLst>
              <a:path w="1563370" h="417829">
                <a:moveTo>
                  <a:pt x="0" y="417759"/>
                </a:moveTo>
                <a:lnTo>
                  <a:pt x="0" y="0"/>
                </a:lnTo>
                <a:lnTo>
                  <a:pt x="1562947" y="0"/>
                </a:lnTo>
                <a:lnTo>
                  <a:pt x="1562947" y="417759"/>
                </a:lnTo>
                <a:lnTo>
                  <a:pt x="0" y="417759"/>
                </a:lnTo>
                <a:close/>
              </a:path>
            </a:pathLst>
          </a:custGeom>
          <a:solidFill>
            <a:srgbClr val="EFEC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215103" y="2138093"/>
            <a:ext cx="6411595" cy="42894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C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h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p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65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65" dirty="0">
                <a:solidFill>
                  <a:srgbClr val="EFECE7"/>
                </a:solidFill>
                <a:latin typeface="Verdana"/>
                <a:cs typeface="Verdana"/>
              </a:rPr>
              <a:t>9</a:t>
            </a:r>
            <a:endParaRPr sz="2400">
              <a:latin typeface="Verdana"/>
              <a:cs typeface="Verdana"/>
            </a:endParaRPr>
          </a:p>
          <a:p>
            <a:pPr marL="12700" marR="5080">
              <a:lnSpc>
                <a:spcPts val="6000"/>
              </a:lnSpc>
              <a:spcBef>
                <a:spcPts val="1105"/>
              </a:spcBef>
            </a:pPr>
            <a:r>
              <a:rPr sz="5700" spc="350" dirty="0">
                <a:solidFill>
                  <a:srgbClr val="F9BF40"/>
                </a:solidFill>
                <a:latin typeface="Verdana"/>
                <a:cs typeface="Verdana"/>
              </a:rPr>
              <a:t>MORE</a:t>
            </a:r>
            <a:r>
              <a:rPr sz="5700" spc="-495" dirty="0">
                <a:solidFill>
                  <a:srgbClr val="F9BF40"/>
                </a:solidFill>
                <a:latin typeface="Verdana"/>
                <a:cs typeface="Verdana"/>
              </a:rPr>
              <a:t> </a:t>
            </a:r>
            <a:r>
              <a:rPr sz="5700" spc="355" dirty="0">
                <a:solidFill>
                  <a:srgbClr val="F9BF40"/>
                </a:solidFill>
                <a:latin typeface="Verdana"/>
                <a:cs typeface="Verdana"/>
              </a:rPr>
              <a:t>MONEY</a:t>
            </a:r>
            <a:r>
              <a:rPr sz="5700" spc="-495" dirty="0">
                <a:solidFill>
                  <a:srgbClr val="F9BF40"/>
                </a:solidFill>
                <a:latin typeface="Verdana"/>
                <a:cs typeface="Verdana"/>
              </a:rPr>
              <a:t> </a:t>
            </a:r>
            <a:r>
              <a:rPr sz="5700" spc="-120" dirty="0">
                <a:solidFill>
                  <a:srgbClr val="F9BF40"/>
                </a:solidFill>
                <a:latin typeface="Verdana"/>
                <a:cs typeface="Verdana"/>
              </a:rPr>
              <a:t>IN </a:t>
            </a:r>
            <a:r>
              <a:rPr sz="5700" spc="-1989" dirty="0">
                <a:solidFill>
                  <a:srgbClr val="F9BF40"/>
                </a:solidFill>
                <a:latin typeface="Verdana"/>
                <a:cs typeface="Verdana"/>
              </a:rPr>
              <a:t> </a:t>
            </a:r>
            <a:r>
              <a:rPr sz="5700" spc="225" dirty="0">
                <a:solidFill>
                  <a:srgbClr val="F9BF40"/>
                </a:solidFill>
                <a:latin typeface="Verdana"/>
                <a:cs typeface="Verdana"/>
              </a:rPr>
              <a:t>LE</a:t>
            </a:r>
            <a:r>
              <a:rPr sz="5700" spc="-345" dirty="0">
                <a:solidFill>
                  <a:srgbClr val="F9BF40"/>
                </a:solidFill>
                <a:latin typeface="Verdana"/>
                <a:cs typeface="Verdana"/>
              </a:rPr>
              <a:t>S</a:t>
            </a:r>
            <a:r>
              <a:rPr sz="5700" spc="-340" dirty="0">
                <a:solidFill>
                  <a:srgbClr val="F9BF40"/>
                </a:solidFill>
                <a:latin typeface="Verdana"/>
                <a:cs typeface="Verdana"/>
              </a:rPr>
              <a:t>S</a:t>
            </a:r>
            <a:r>
              <a:rPr sz="5700" spc="-465" dirty="0">
                <a:solidFill>
                  <a:srgbClr val="F9BF40"/>
                </a:solidFill>
                <a:latin typeface="Verdana"/>
                <a:cs typeface="Verdana"/>
              </a:rPr>
              <a:t> </a:t>
            </a:r>
            <a:r>
              <a:rPr sz="5700" spc="-155" dirty="0">
                <a:solidFill>
                  <a:srgbClr val="F9BF40"/>
                </a:solidFill>
                <a:latin typeface="Verdana"/>
                <a:cs typeface="Verdana"/>
              </a:rPr>
              <a:t>T</a:t>
            </a:r>
            <a:r>
              <a:rPr sz="5700" spc="-630" dirty="0">
                <a:solidFill>
                  <a:srgbClr val="F9BF40"/>
                </a:solidFill>
                <a:latin typeface="Verdana"/>
                <a:cs typeface="Verdana"/>
              </a:rPr>
              <a:t>I</a:t>
            </a:r>
            <a:r>
              <a:rPr sz="5700" spc="660" dirty="0">
                <a:solidFill>
                  <a:srgbClr val="F9BF40"/>
                </a:solidFill>
                <a:latin typeface="Verdana"/>
                <a:cs typeface="Verdana"/>
              </a:rPr>
              <a:t>M</a:t>
            </a:r>
            <a:r>
              <a:rPr sz="5700" spc="229" dirty="0">
                <a:solidFill>
                  <a:srgbClr val="F9BF40"/>
                </a:solidFill>
                <a:latin typeface="Verdana"/>
                <a:cs typeface="Verdana"/>
              </a:rPr>
              <a:t>E</a:t>
            </a:r>
            <a:endParaRPr sz="5700">
              <a:latin typeface="Verdana"/>
              <a:cs typeface="Verdana"/>
            </a:endParaRPr>
          </a:p>
          <a:p>
            <a:pPr marL="12700" marR="93980">
              <a:lnSpc>
                <a:spcPct val="132800"/>
              </a:lnSpc>
              <a:spcBef>
                <a:spcPts val="2290"/>
              </a:spcBef>
            </a:pP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Yo</a:t>
            </a:r>
            <a:r>
              <a:rPr sz="2400" spc="95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ee</a:t>
            </a:r>
            <a:r>
              <a:rPr sz="2400" spc="130" dirty="0">
                <a:solidFill>
                  <a:srgbClr val="EFECE7"/>
                </a:solidFill>
                <a:latin typeface="Verdana"/>
                <a:cs typeface="Verdana"/>
              </a:rPr>
              <a:t>d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45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d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v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70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-40" dirty="0">
                <a:solidFill>
                  <a:srgbClr val="EFECE7"/>
                </a:solidFill>
                <a:latin typeface="Verdana"/>
                <a:cs typeface="Verdana"/>
              </a:rPr>
              <a:t>f</a:t>
            </a:r>
            <a:r>
              <a:rPr sz="2400" spc="-120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90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-65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95" dirty="0">
                <a:solidFill>
                  <a:srgbClr val="EFECE7"/>
                </a:solidFill>
                <a:latin typeface="Verdana"/>
                <a:cs typeface="Verdana"/>
              </a:rPr>
              <a:t>c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  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70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-80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b</a:t>
            </a:r>
            <a:r>
              <a:rPr sz="2400" spc="-120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d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v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p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50" dirty="0">
                <a:solidFill>
                  <a:srgbClr val="EFECE7"/>
                </a:solidFill>
                <a:latin typeface="Verdana"/>
                <a:cs typeface="Verdana"/>
              </a:rPr>
              <a:t>g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5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-65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-70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15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d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  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h</a:t>
            </a:r>
            <a:r>
              <a:rPr sz="2400" spc="90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5" dirty="0">
                <a:solidFill>
                  <a:srgbClr val="EFECE7"/>
                </a:solidFill>
                <a:latin typeface="Verdana"/>
                <a:cs typeface="Verdana"/>
              </a:rPr>
              <a:t>—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a</a:t>
            </a:r>
            <a:r>
              <a:rPr sz="2400" spc="15" dirty="0">
                <a:solidFill>
                  <a:srgbClr val="EFECE7"/>
                </a:solidFill>
                <a:latin typeface="Verdana"/>
                <a:cs typeface="Verdana"/>
              </a:rPr>
              <a:t>k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150" dirty="0">
                <a:solidFill>
                  <a:srgbClr val="EFECE7"/>
                </a:solidFill>
                <a:latin typeface="Verdana"/>
                <a:cs typeface="Verdana"/>
              </a:rPr>
              <a:t>g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v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100" dirty="0">
                <a:solidFill>
                  <a:srgbClr val="EFECE7"/>
                </a:solidFill>
                <a:latin typeface="Verdana"/>
                <a:cs typeface="Verdana"/>
              </a:rPr>
              <a:t>n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90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-70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80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90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85" dirty="0">
                <a:solidFill>
                  <a:srgbClr val="EFECE7"/>
                </a:solidFill>
                <a:latin typeface="Verdana"/>
                <a:cs typeface="Verdana"/>
              </a:rPr>
              <a:t>s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d</a:t>
            </a:r>
            <a:r>
              <a:rPr sz="2400" spc="10" dirty="0">
                <a:solidFill>
                  <a:srgbClr val="EFECE7"/>
                </a:solidFill>
                <a:latin typeface="Verdana"/>
                <a:cs typeface="Verdana"/>
              </a:rPr>
              <a:t>e  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-35" dirty="0">
                <a:solidFill>
                  <a:srgbClr val="EFECE7"/>
                </a:solidFill>
                <a:latin typeface="Verdana"/>
                <a:cs typeface="Verdana"/>
              </a:rPr>
              <a:t>f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125" dirty="0">
                <a:solidFill>
                  <a:srgbClr val="EFECE7"/>
                </a:solidFill>
                <a:latin typeface="Verdana"/>
                <a:cs typeface="Verdana"/>
              </a:rPr>
              <a:t>y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90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-65" dirty="0">
                <a:solidFill>
                  <a:srgbClr val="EFECE7"/>
                </a:solidFill>
                <a:latin typeface="Verdana"/>
                <a:cs typeface="Verdana"/>
              </a:rPr>
              <a:t>r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40" dirty="0">
                <a:solidFill>
                  <a:srgbClr val="EFECE7"/>
                </a:solidFill>
                <a:latin typeface="Verdana"/>
                <a:cs typeface="Verdana"/>
              </a:rPr>
              <a:t>f</a:t>
            </a:r>
            <a:r>
              <a:rPr sz="2400" spc="90" dirty="0">
                <a:solidFill>
                  <a:srgbClr val="EFECE7"/>
                </a:solidFill>
                <a:latin typeface="Verdana"/>
                <a:cs typeface="Verdana"/>
              </a:rPr>
              <a:t>u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ll</a:t>
            </a:r>
            <a:r>
              <a:rPr sz="2400" spc="-180" dirty="0">
                <a:solidFill>
                  <a:srgbClr val="EFECE7"/>
                </a:solidFill>
                <a:latin typeface="Verdana"/>
                <a:cs typeface="Verdana"/>
              </a:rPr>
              <a:t>-</a:t>
            </a:r>
            <a:r>
              <a:rPr sz="2400" spc="20" dirty="0">
                <a:solidFill>
                  <a:srgbClr val="EFECE7"/>
                </a:solidFill>
                <a:latin typeface="Verdana"/>
                <a:cs typeface="Verdana"/>
              </a:rPr>
              <a:t>t</a:t>
            </a:r>
            <a:r>
              <a:rPr sz="2400" spc="-20" dirty="0">
                <a:solidFill>
                  <a:srgbClr val="EFECE7"/>
                </a:solidFill>
                <a:latin typeface="Verdana"/>
                <a:cs typeface="Verdana"/>
              </a:rPr>
              <a:t>i</a:t>
            </a:r>
            <a:r>
              <a:rPr sz="2400" spc="204" dirty="0">
                <a:solidFill>
                  <a:srgbClr val="EFECE7"/>
                </a:solidFill>
                <a:latin typeface="Verdana"/>
                <a:cs typeface="Verdana"/>
              </a:rPr>
              <a:t>m</a:t>
            </a:r>
            <a:r>
              <a:rPr sz="2400" spc="15" dirty="0">
                <a:solidFill>
                  <a:srgbClr val="EFECE7"/>
                </a:solidFill>
                <a:latin typeface="Verdana"/>
                <a:cs typeface="Verdana"/>
              </a:rPr>
              <a:t>e</a:t>
            </a:r>
            <a:r>
              <a:rPr sz="2400" spc="-220" dirty="0">
                <a:solidFill>
                  <a:srgbClr val="EFECE7"/>
                </a:solidFill>
                <a:latin typeface="Verdana"/>
                <a:cs typeface="Verdana"/>
              </a:rPr>
              <a:t> </a:t>
            </a:r>
            <a:r>
              <a:rPr sz="2400" spc="-175" dirty="0">
                <a:solidFill>
                  <a:srgbClr val="EFECE7"/>
                </a:solidFill>
                <a:latin typeface="Verdana"/>
                <a:cs typeface="Verdana"/>
              </a:rPr>
              <a:t>j</a:t>
            </a:r>
            <a:r>
              <a:rPr sz="2400" spc="40" dirty="0">
                <a:solidFill>
                  <a:srgbClr val="EFECE7"/>
                </a:solidFill>
                <a:latin typeface="Verdana"/>
                <a:cs typeface="Verdana"/>
              </a:rPr>
              <a:t>o</a:t>
            </a:r>
            <a:r>
              <a:rPr sz="2400" spc="125" dirty="0">
                <a:solidFill>
                  <a:srgbClr val="EFECE7"/>
                </a:solidFill>
                <a:latin typeface="Verdana"/>
                <a:cs typeface="Verdana"/>
              </a:rPr>
              <a:t>b</a:t>
            </a:r>
            <a:r>
              <a:rPr sz="2400" spc="-365" dirty="0">
                <a:solidFill>
                  <a:srgbClr val="EFECE7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78492" y="1"/>
            <a:ext cx="6209665" cy="9255125"/>
            <a:chOff x="12078492" y="1"/>
            <a:chExt cx="6209665" cy="9255125"/>
          </a:xfrm>
        </p:grpSpPr>
        <p:sp>
          <p:nvSpPr>
            <p:cNvPr id="3" name="object 3"/>
            <p:cNvSpPr/>
            <p:nvPr/>
          </p:nvSpPr>
          <p:spPr>
            <a:xfrm>
              <a:off x="12078487" y="399909"/>
              <a:ext cx="6209665" cy="6949440"/>
            </a:xfrm>
            <a:custGeom>
              <a:avLst/>
              <a:gdLst/>
              <a:ahLst/>
              <a:cxnLst/>
              <a:rect l="l" t="t" r="r" b="b"/>
              <a:pathLst>
                <a:path w="6209665" h="6949440">
                  <a:moveTo>
                    <a:pt x="2536698" y="128384"/>
                  </a:moveTo>
                  <a:lnTo>
                    <a:pt x="2487345" y="142532"/>
                  </a:lnTo>
                  <a:lnTo>
                    <a:pt x="2438171" y="157429"/>
                  </a:lnTo>
                  <a:lnTo>
                    <a:pt x="2389187" y="173062"/>
                  </a:lnTo>
                  <a:lnTo>
                    <a:pt x="2340394" y="189445"/>
                  </a:lnTo>
                  <a:lnTo>
                    <a:pt x="2291804" y="206565"/>
                  </a:lnTo>
                  <a:lnTo>
                    <a:pt x="2243417" y="224434"/>
                  </a:lnTo>
                  <a:lnTo>
                    <a:pt x="2195258" y="243039"/>
                  </a:lnTo>
                  <a:lnTo>
                    <a:pt x="2147316" y="262382"/>
                  </a:lnTo>
                  <a:lnTo>
                    <a:pt x="2099614" y="282486"/>
                  </a:lnTo>
                  <a:lnTo>
                    <a:pt x="2052154" y="303314"/>
                  </a:lnTo>
                  <a:lnTo>
                    <a:pt x="2004949" y="324891"/>
                  </a:lnTo>
                  <a:lnTo>
                    <a:pt x="1958009" y="347218"/>
                  </a:lnTo>
                  <a:lnTo>
                    <a:pt x="1911337" y="370281"/>
                  </a:lnTo>
                  <a:lnTo>
                    <a:pt x="1864931" y="394081"/>
                  </a:lnTo>
                  <a:lnTo>
                    <a:pt x="1818830" y="418630"/>
                  </a:lnTo>
                  <a:lnTo>
                    <a:pt x="1773008" y="443928"/>
                  </a:lnTo>
                  <a:lnTo>
                    <a:pt x="1727504" y="469963"/>
                  </a:lnTo>
                  <a:lnTo>
                    <a:pt x="1682305" y="496735"/>
                  </a:lnTo>
                  <a:lnTo>
                    <a:pt x="1637423" y="524256"/>
                  </a:lnTo>
                  <a:lnTo>
                    <a:pt x="1597101" y="549783"/>
                  </a:lnTo>
                  <a:lnTo>
                    <a:pt x="1557058" y="575919"/>
                  </a:lnTo>
                  <a:lnTo>
                    <a:pt x="1517294" y="602665"/>
                  </a:lnTo>
                  <a:lnTo>
                    <a:pt x="1477835" y="630021"/>
                  </a:lnTo>
                  <a:lnTo>
                    <a:pt x="1438668" y="657987"/>
                  </a:lnTo>
                  <a:lnTo>
                    <a:pt x="1399806" y="686562"/>
                  </a:lnTo>
                  <a:lnTo>
                    <a:pt x="1361249" y="715746"/>
                  </a:lnTo>
                  <a:lnTo>
                    <a:pt x="1321587" y="746658"/>
                  </a:lnTo>
                  <a:lnTo>
                    <a:pt x="1282293" y="778217"/>
                  </a:lnTo>
                  <a:lnTo>
                    <a:pt x="1243342" y="810425"/>
                  </a:lnTo>
                  <a:lnTo>
                    <a:pt x="1204760" y="843292"/>
                  </a:lnTo>
                  <a:lnTo>
                    <a:pt x="1166533" y="876808"/>
                  </a:lnTo>
                  <a:lnTo>
                    <a:pt x="1128699" y="910983"/>
                  </a:lnTo>
                  <a:lnTo>
                    <a:pt x="1091247" y="945807"/>
                  </a:lnTo>
                  <a:lnTo>
                    <a:pt x="1054176" y="981278"/>
                  </a:lnTo>
                  <a:lnTo>
                    <a:pt x="1017511" y="1017409"/>
                  </a:lnTo>
                  <a:lnTo>
                    <a:pt x="980757" y="1054709"/>
                  </a:lnTo>
                  <a:lnTo>
                    <a:pt x="944676" y="1092441"/>
                  </a:lnTo>
                  <a:lnTo>
                    <a:pt x="909281" y="1130566"/>
                  </a:lnTo>
                  <a:lnTo>
                    <a:pt x="874560" y="1169098"/>
                  </a:lnTo>
                  <a:lnTo>
                    <a:pt x="840524" y="1208011"/>
                  </a:lnTo>
                  <a:lnTo>
                    <a:pt x="807161" y="1247305"/>
                  </a:lnTo>
                  <a:lnTo>
                    <a:pt x="774484" y="1286979"/>
                  </a:lnTo>
                  <a:lnTo>
                    <a:pt x="742480" y="1327023"/>
                  </a:lnTo>
                  <a:lnTo>
                    <a:pt x="711161" y="1367421"/>
                  </a:lnTo>
                  <a:lnTo>
                    <a:pt x="680504" y="1408163"/>
                  </a:lnTo>
                  <a:lnTo>
                    <a:pt x="650544" y="1449260"/>
                  </a:lnTo>
                  <a:lnTo>
                    <a:pt x="621245" y="1490687"/>
                  </a:lnTo>
                  <a:lnTo>
                    <a:pt x="592632" y="1532445"/>
                  </a:lnTo>
                  <a:lnTo>
                    <a:pt x="564692" y="1574520"/>
                  </a:lnTo>
                  <a:lnTo>
                    <a:pt x="537425" y="1616913"/>
                  </a:lnTo>
                  <a:lnTo>
                    <a:pt x="510832" y="1659623"/>
                  </a:lnTo>
                  <a:lnTo>
                    <a:pt x="484924" y="1702612"/>
                  </a:lnTo>
                  <a:lnTo>
                    <a:pt x="459689" y="1745907"/>
                  </a:lnTo>
                  <a:lnTo>
                    <a:pt x="435127" y="1789468"/>
                  </a:lnTo>
                  <a:lnTo>
                    <a:pt x="411238" y="1833321"/>
                  </a:lnTo>
                  <a:lnTo>
                    <a:pt x="388023" y="1877428"/>
                  </a:lnTo>
                  <a:lnTo>
                    <a:pt x="365480" y="1921802"/>
                  </a:lnTo>
                  <a:lnTo>
                    <a:pt x="343611" y="1966429"/>
                  </a:lnTo>
                  <a:lnTo>
                    <a:pt x="322414" y="2011311"/>
                  </a:lnTo>
                  <a:lnTo>
                    <a:pt x="301891" y="2056409"/>
                  </a:lnTo>
                  <a:lnTo>
                    <a:pt x="286372" y="2091690"/>
                  </a:lnTo>
                  <a:lnTo>
                    <a:pt x="271272" y="2127059"/>
                  </a:lnTo>
                  <a:lnTo>
                    <a:pt x="256578" y="2162568"/>
                  </a:lnTo>
                  <a:lnTo>
                    <a:pt x="242290" y="2198217"/>
                  </a:lnTo>
                  <a:lnTo>
                    <a:pt x="223151" y="2248065"/>
                  </a:lnTo>
                  <a:lnTo>
                    <a:pt x="216954" y="2264676"/>
                  </a:lnTo>
                  <a:lnTo>
                    <a:pt x="200583" y="2309622"/>
                  </a:lnTo>
                  <a:lnTo>
                    <a:pt x="184861" y="2354707"/>
                  </a:lnTo>
                  <a:lnTo>
                    <a:pt x="169748" y="2399944"/>
                  </a:lnTo>
                  <a:lnTo>
                    <a:pt x="155270" y="2445334"/>
                  </a:lnTo>
                  <a:lnTo>
                    <a:pt x="141452" y="2490863"/>
                  </a:lnTo>
                  <a:lnTo>
                    <a:pt x="128320" y="2536533"/>
                  </a:lnTo>
                  <a:lnTo>
                    <a:pt x="2536698" y="128384"/>
                  </a:lnTo>
                  <a:close/>
                </a:path>
                <a:path w="6209665" h="6949440">
                  <a:moveTo>
                    <a:pt x="3504869" y="63"/>
                  </a:moveTo>
                  <a:lnTo>
                    <a:pt x="3454031" y="0"/>
                  </a:lnTo>
                  <a:lnTo>
                    <a:pt x="3403244" y="711"/>
                  </a:lnTo>
                  <a:lnTo>
                    <a:pt x="3352482" y="2171"/>
                  </a:lnTo>
                  <a:lnTo>
                    <a:pt x="3301771" y="4356"/>
                  </a:lnTo>
                  <a:lnTo>
                    <a:pt x="3251085" y="7264"/>
                  </a:lnTo>
                  <a:lnTo>
                    <a:pt x="3200438" y="10871"/>
                  </a:lnTo>
                  <a:lnTo>
                    <a:pt x="3135325" y="16446"/>
                  </a:lnTo>
                  <a:lnTo>
                    <a:pt x="3070390" y="23253"/>
                  </a:lnTo>
                  <a:lnTo>
                    <a:pt x="3018459" y="29667"/>
                  </a:lnTo>
                  <a:lnTo>
                    <a:pt x="2966643" y="36855"/>
                  </a:lnTo>
                  <a:lnTo>
                    <a:pt x="2914929" y="44818"/>
                  </a:lnTo>
                  <a:lnTo>
                    <a:pt x="2863316" y="53568"/>
                  </a:lnTo>
                  <a:lnTo>
                    <a:pt x="2811818" y="63119"/>
                  </a:lnTo>
                  <a:lnTo>
                    <a:pt x="63131" y="2811805"/>
                  </a:lnTo>
                  <a:lnTo>
                    <a:pt x="55689" y="2851861"/>
                  </a:lnTo>
                  <a:lnTo>
                    <a:pt x="48729" y="2891955"/>
                  </a:lnTo>
                  <a:lnTo>
                    <a:pt x="42240" y="2932138"/>
                  </a:lnTo>
                  <a:lnTo>
                    <a:pt x="36182" y="2972435"/>
                  </a:lnTo>
                  <a:lnTo>
                    <a:pt x="29171" y="3023387"/>
                  </a:lnTo>
                  <a:lnTo>
                    <a:pt x="22910" y="3074428"/>
                  </a:lnTo>
                  <a:lnTo>
                    <a:pt x="17399" y="3125559"/>
                  </a:lnTo>
                  <a:lnTo>
                    <a:pt x="12636" y="3176765"/>
                  </a:lnTo>
                  <a:lnTo>
                    <a:pt x="8623" y="3228035"/>
                  </a:lnTo>
                  <a:lnTo>
                    <a:pt x="5384" y="3279343"/>
                  </a:lnTo>
                  <a:lnTo>
                    <a:pt x="2908" y="3330702"/>
                  </a:lnTo>
                  <a:lnTo>
                    <a:pt x="1409" y="3374237"/>
                  </a:lnTo>
                  <a:lnTo>
                    <a:pt x="444" y="3417773"/>
                  </a:lnTo>
                  <a:lnTo>
                    <a:pt x="12" y="3461308"/>
                  </a:lnTo>
                  <a:lnTo>
                    <a:pt x="0" y="3483076"/>
                  </a:lnTo>
                  <a:lnTo>
                    <a:pt x="127" y="3504844"/>
                  </a:lnTo>
                  <a:lnTo>
                    <a:pt x="463092" y="3041789"/>
                  </a:lnTo>
                  <a:lnTo>
                    <a:pt x="2437828" y="1066927"/>
                  </a:lnTo>
                  <a:lnTo>
                    <a:pt x="2927477" y="577456"/>
                  </a:lnTo>
                  <a:lnTo>
                    <a:pt x="3504869" y="63"/>
                  </a:lnTo>
                  <a:close/>
                </a:path>
                <a:path w="6209665" h="6949440">
                  <a:moveTo>
                    <a:pt x="4256138" y="88569"/>
                  </a:moveTo>
                  <a:lnTo>
                    <a:pt x="4205211" y="77266"/>
                  </a:lnTo>
                  <a:lnTo>
                    <a:pt x="4154132" y="66725"/>
                  </a:lnTo>
                  <a:lnTo>
                    <a:pt x="4102938" y="56946"/>
                  </a:lnTo>
                  <a:lnTo>
                    <a:pt x="4051630" y="47942"/>
                  </a:lnTo>
                  <a:lnTo>
                    <a:pt x="3996791" y="39192"/>
                  </a:lnTo>
                  <a:lnTo>
                    <a:pt x="3941800" y="31305"/>
                  </a:lnTo>
                  <a:lnTo>
                    <a:pt x="3886708" y="24295"/>
                  </a:lnTo>
                  <a:lnTo>
                    <a:pt x="3831501" y="18173"/>
                  </a:lnTo>
                  <a:lnTo>
                    <a:pt x="3776230" y="12928"/>
                  </a:lnTo>
                  <a:lnTo>
                    <a:pt x="3724389" y="8826"/>
                  </a:lnTo>
                  <a:lnTo>
                    <a:pt x="3707104" y="7620"/>
                  </a:lnTo>
                  <a:lnTo>
                    <a:pt x="7696" y="3707028"/>
                  </a:lnTo>
                  <a:lnTo>
                    <a:pt x="12954" y="3776319"/>
                  </a:lnTo>
                  <a:lnTo>
                    <a:pt x="19634" y="3845280"/>
                  </a:lnTo>
                  <a:lnTo>
                    <a:pt x="25552" y="3896931"/>
                  </a:lnTo>
                  <a:lnTo>
                    <a:pt x="32245" y="3948582"/>
                  </a:lnTo>
                  <a:lnTo>
                    <a:pt x="42367" y="4017276"/>
                  </a:lnTo>
                  <a:lnTo>
                    <a:pt x="56959" y="4102849"/>
                  </a:lnTo>
                  <a:lnTo>
                    <a:pt x="66738" y="4154081"/>
                  </a:lnTo>
                  <a:lnTo>
                    <a:pt x="77279" y="4205211"/>
                  </a:lnTo>
                  <a:lnTo>
                    <a:pt x="88595" y="4256278"/>
                  </a:lnTo>
                  <a:lnTo>
                    <a:pt x="854024" y="3490772"/>
                  </a:lnTo>
                  <a:lnTo>
                    <a:pt x="3873500" y="471373"/>
                  </a:lnTo>
                  <a:lnTo>
                    <a:pt x="4256138" y="88569"/>
                  </a:lnTo>
                  <a:close/>
                </a:path>
                <a:path w="6209665" h="6949440">
                  <a:moveTo>
                    <a:pt x="4886147" y="298462"/>
                  </a:moveTo>
                  <a:lnTo>
                    <a:pt x="4837569" y="277342"/>
                  </a:lnTo>
                  <a:lnTo>
                    <a:pt x="4788725" y="256997"/>
                  </a:lnTo>
                  <a:lnTo>
                    <a:pt x="4739602" y="237413"/>
                  </a:lnTo>
                  <a:lnTo>
                    <a:pt x="4690249" y="218605"/>
                  </a:lnTo>
                  <a:lnTo>
                    <a:pt x="4640681" y="200571"/>
                  </a:lnTo>
                  <a:lnTo>
                    <a:pt x="4590910" y="183311"/>
                  </a:lnTo>
                  <a:lnTo>
                    <a:pt x="4540948" y="166814"/>
                  </a:lnTo>
                  <a:lnTo>
                    <a:pt x="4511599" y="157632"/>
                  </a:lnTo>
                  <a:lnTo>
                    <a:pt x="4482249" y="148628"/>
                  </a:lnTo>
                  <a:lnTo>
                    <a:pt x="4452861" y="139890"/>
                  </a:lnTo>
                  <a:lnTo>
                    <a:pt x="4423461" y="131406"/>
                  </a:lnTo>
                  <a:lnTo>
                    <a:pt x="862965" y="3691890"/>
                  </a:lnTo>
                  <a:lnTo>
                    <a:pt x="131483" y="4423270"/>
                  </a:lnTo>
                  <a:lnTo>
                    <a:pt x="145161" y="4470374"/>
                  </a:lnTo>
                  <a:lnTo>
                    <a:pt x="159512" y="4517314"/>
                  </a:lnTo>
                  <a:lnTo>
                    <a:pt x="174548" y="4564075"/>
                  </a:lnTo>
                  <a:lnTo>
                    <a:pt x="190246" y="4610646"/>
                  </a:lnTo>
                  <a:lnTo>
                    <a:pt x="206629" y="4657014"/>
                  </a:lnTo>
                  <a:lnTo>
                    <a:pt x="222605" y="4700295"/>
                  </a:lnTo>
                  <a:lnTo>
                    <a:pt x="239179" y="4743424"/>
                  </a:lnTo>
                  <a:lnTo>
                    <a:pt x="256336" y="4786376"/>
                  </a:lnTo>
                  <a:lnTo>
                    <a:pt x="274104" y="4829162"/>
                  </a:lnTo>
                  <a:lnTo>
                    <a:pt x="292455" y="4871847"/>
                  </a:lnTo>
                  <a:lnTo>
                    <a:pt x="298716" y="4886109"/>
                  </a:lnTo>
                  <a:lnTo>
                    <a:pt x="4886147" y="298462"/>
                  </a:lnTo>
                  <a:close/>
                </a:path>
                <a:path w="6209665" h="6949440">
                  <a:moveTo>
                    <a:pt x="5425795" y="598970"/>
                  </a:moveTo>
                  <a:lnTo>
                    <a:pt x="5389626" y="574725"/>
                  </a:lnTo>
                  <a:lnTo>
                    <a:pt x="5353240" y="550938"/>
                  </a:lnTo>
                  <a:lnTo>
                    <a:pt x="5297360" y="515658"/>
                  </a:lnTo>
                  <a:lnTo>
                    <a:pt x="5233797" y="477405"/>
                  </a:lnTo>
                  <a:lnTo>
                    <a:pt x="5158968" y="434632"/>
                  </a:lnTo>
                  <a:lnTo>
                    <a:pt x="5115890" y="411060"/>
                  </a:lnTo>
                  <a:lnTo>
                    <a:pt x="5072558" y="388150"/>
                  </a:lnTo>
                  <a:lnTo>
                    <a:pt x="5028984" y="365925"/>
                  </a:lnTo>
                  <a:lnTo>
                    <a:pt x="4680242" y="714527"/>
                  </a:lnTo>
                  <a:lnTo>
                    <a:pt x="679513" y="4715484"/>
                  </a:lnTo>
                  <a:lnTo>
                    <a:pt x="365988" y="5028984"/>
                  </a:lnTo>
                  <a:lnTo>
                    <a:pt x="387591" y="5071415"/>
                  </a:lnTo>
                  <a:lnTo>
                    <a:pt x="409829" y="5113604"/>
                  </a:lnTo>
                  <a:lnTo>
                    <a:pt x="432676" y="5155552"/>
                  </a:lnTo>
                  <a:lnTo>
                    <a:pt x="456145" y="5197246"/>
                  </a:lnTo>
                  <a:lnTo>
                    <a:pt x="480237" y="5238661"/>
                  </a:lnTo>
                  <a:lnTo>
                    <a:pt x="504952" y="5279796"/>
                  </a:lnTo>
                  <a:lnTo>
                    <a:pt x="535432" y="5328983"/>
                  </a:lnTo>
                  <a:lnTo>
                    <a:pt x="566788" y="5377510"/>
                  </a:lnTo>
                  <a:lnTo>
                    <a:pt x="590905" y="5413807"/>
                  </a:lnTo>
                  <a:lnTo>
                    <a:pt x="599046" y="5425808"/>
                  </a:lnTo>
                  <a:lnTo>
                    <a:pt x="908392" y="5116512"/>
                  </a:lnTo>
                  <a:lnTo>
                    <a:pt x="4807204" y="1217803"/>
                  </a:lnTo>
                  <a:lnTo>
                    <a:pt x="5425795" y="598970"/>
                  </a:lnTo>
                  <a:close/>
                </a:path>
                <a:path w="6209665" h="6949440">
                  <a:moveTo>
                    <a:pt x="5888863" y="975969"/>
                  </a:moveTo>
                  <a:lnTo>
                    <a:pt x="5879325" y="966863"/>
                  </a:lnTo>
                  <a:lnTo>
                    <a:pt x="5860072" y="948931"/>
                  </a:lnTo>
                  <a:lnTo>
                    <a:pt x="5850534" y="939965"/>
                  </a:lnTo>
                  <a:lnTo>
                    <a:pt x="5813971" y="906119"/>
                  </a:lnTo>
                  <a:lnTo>
                    <a:pt x="5777077" y="872858"/>
                  </a:lnTo>
                  <a:lnTo>
                    <a:pt x="5739854" y="840206"/>
                  </a:lnTo>
                  <a:lnTo>
                    <a:pt x="5702287" y="808164"/>
                  </a:lnTo>
                  <a:lnTo>
                    <a:pt x="5664365" y="776744"/>
                  </a:lnTo>
                  <a:lnTo>
                    <a:pt x="5626112" y="745959"/>
                  </a:lnTo>
                  <a:lnTo>
                    <a:pt x="5587504" y="715810"/>
                  </a:lnTo>
                  <a:lnTo>
                    <a:pt x="5548541" y="686308"/>
                  </a:lnTo>
                  <a:lnTo>
                    <a:pt x="1299006" y="4935829"/>
                  </a:lnTo>
                  <a:lnTo>
                    <a:pt x="992670" y="5242242"/>
                  </a:lnTo>
                  <a:lnTo>
                    <a:pt x="686384" y="5548439"/>
                  </a:lnTo>
                  <a:lnTo>
                    <a:pt x="719797" y="5592470"/>
                  </a:lnTo>
                  <a:lnTo>
                    <a:pt x="754024" y="5636120"/>
                  </a:lnTo>
                  <a:lnTo>
                    <a:pt x="789025" y="5679364"/>
                  </a:lnTo>
                  <a:lnTo>
                    <a:pt x="824839" y="5722150"/>
                  </a:lnTo>
                  <a:lnTo>
                    <a:pt x="861428" y="5764492"/>
                  </a:lnTo>
                  <a:lnTo>
                    <a:pt x="898817" y="5806338"/>
                  </a:lnTo>
                  <a:lnTo>
                    <a:pt x="937006" y="5847880"/>
                  </a:lnTo>
                  <a:lnTo>
                    <a:pt x="975995" y="5888761"/>
                  </a:lnTo>
                  <a:lnTo>
                    <a:pt x="5284889" y="1579841"/>
                  </a:lnTo>
                  <a:lnTo>
                    <a:pt x="5449506" y="1415440"/>
                  </a:lnTo>
                  <a:lnTo>
                    <a:pt x="5888863" y="975969"/>
                  </a:lnTo>
                  <a:close/>
                </a:path>
                <a:path w="6209665" h="6949440">
                  <a:moveTo>
                    <a:pt x="6209500" y="3385147"/>
                  </a:moveTo>
                  <a:lnTo>
                    <a:pt x="2726740" y="6868058"/>
                  </a:lnTo>
                  <a:lnTo>
                    <a:pt x="2772537" y="6877736"/>
                  </a:lnTo>
                  <a:lnTo>
                    <a:pt x="2818409" y="6886803"/>
                  </a:lnTo>
                  <a:lnTo>
                    <a:pt x="2864358" y="6895287"/>
                  </a:lnTo>
                  <a:lnTo>
                    <a:pt x="2910408" y="6903148"/>
                  </a:lnTo>
                  <a:lnTo>
                    <a:pt x="2956560" y="6910400"/>
                  </a:lnTo>
                  <a:lnTo>
                    <a:pt x="3002813" y="6917017"/>
                  </a:lnTo>
                  <a:lnTo>
                    <a:pt x="3072155" y="6925665"/>
                  </a:lnTo>
                  <a:lnTo>
                    <a:pt x="3124377" y="6931266"/>
                  </a:lnTo>
                  <a:lnTo>
                    <a:pt x="3176651" y="6936105"/>
                  </a:lnTo>
                  <a:lnTo>
                    <a:pt x="3228975" y="6940156"/>
                  </a:lnTo>
                  <a:lnTo>
                    <a:pt x="3281311" y="6943382"/>
                  </a:lnTo>
                  <a:lnTo>
                    <a:pt x="6209500" y="4015194"/>
                  </a:lnTo>
                  <a:lnTo>
                    <a:pt x="6209500" y="3385147"/>
                  </a:lnTo>
                  <a:close/>
                </a:path>
                <a:path w="6209665" h="6949440">
                  <a:moveTo>
                    <a:pt x="6209500" y="2545130"/>
                  </a:moveTo>
                  <a:lnTo>
                    <a:pt x="2091728" y="6663118"/>
                  </a:lnTo>
                  <a:lnTo>
                    <a:pt x="2140623" y="6683807"/>
                  </a:lnTo>
                  <a:lnTo>
                    <a:pt x="2189759" y="6703682"/>
                  </a:lnTo>
                  <a:lnTo>
                    <a:pt x="2239137" y="6722783"/>
                  </a:lnTo>
                  <a:lnTo>
                    <a:pt x="2288717" y="6741109"/>
                  </a:lnTo>
                  <a:lnTo>
                    <a:pt x="2346858" y="6761569"/>
                  </a:lnTo>
                  <a:lnTo>
                    <a:pt x="2391499" y="6776517"/>
                  </a:lnTo>
                  <a:lnTo>
                    <a:pt x="2440508" y="6792176"/>
                  </a:lnTo>
                  <a:lnTo>
                    <a:pt x="2500401" y="6810210"/>
                  </a:lnTo>
                  <a:lnTo>
                    <a:pt x="2558135" y="6826631"/>
                  </a:lnTo>
                  <a:lnTo>
                    <a:pt x="6209500" y="3175254"/>
                  </a:lnTo>
                  <a:lnTo>
                    <a:pt x="6209500" y="2545130"/>
                  </a:lnTo>
                  <a:close/>
                </a:path>
                <a:path w="6209665" h="6949440">
                  <a:moveTo>
                    <a:pt x="6209500" y="1705254"/>
                  </a:moveTo>
                  <a:lnTo>
                    <a:pt x="5315445" y="2599461"/>
                  </a:lnTo>
                  <a:lnTo>
                    <a:pt x="1548041" y="6366662"/>
                  </a:lnTo>
                  <a:lnTo>
                    <a:pt x="1591271" y="6395047"/>
                  </a:lnTo>
                  <a:lnTo>
                    <a:pt x="1634820" y="6422733"/>
                  </a:lnTo>
                  <a:lnTo>
                    <a:pt x="1678686" y="6449720"/>
                  </a:lnTo>
                  <a:lnTo>
                    <a:pt x="1722856" y="6476009"/>
                  </a:lnTo>
                  <a:lnTo>
                    <a:pt x="1767332" y="6501574"/>
                  </a:lnTo>
                  <a:lnTo>
                    <a:pt x="1812086" y="6526441"/>
                  </a:lnTo>
                  <a:lnTo>
                    <a:pt x="1857146" y="6550571"/>
                  </a:lnTo>
                  <a:lnTo>
                    <a:pt x="1902472" y="6573977"/>
                  </a:lnTo>
                  <a:lnTo>
                    <a:pt x="1948065" y="6596647"/>
                  </a:lnTo>
                  <a:lnTo>
                    <a:pt x="5945467" y="2599461"/>
                  </a:lnTo>
                  <a:lnTo>
                    <a:pt x="6209500" y="2335314"/>
                  </a:lnTo>
                  <a:lnTo>
                    <a:pt x="6209500" y="1705254"/>
                  </a:lnTo>
                  <a:close/>
                </a:path>
                <a:path w="6209665" h="6949440">
                  <a:moveTo>
                    <a:pt x="6209500" y="1331252"/>
                  </a:moveTo>
                  <a:lnTo>
                    <a:pt x="6177927" y="1291653"/>
                  </a:lnTo>
                  <a:lnTo>
                    <a:pt x="6132639" y="1236967"/>
                  </a:lnTo>
                  <a:lnTo>
                    <a:pt x="6081153" y="1177315"/>
                  </a:lnTo>
                  <a:lnTo>
                    <a:pt x="6052426" y="1144993"/>
                  </a:lnTo>
                  <a:lnTo>
                    <a:pt x="6023292" y="1112964"/>
                  </a:lnTo>
                  <a:lnTo>
                    <a:pt x="5993663" y="1081328"/>
                  </a:lnTo>
                  <a:lnTo>
                    <a:pt x="5755614" y="1319276"/>
                  </a:lnTo>
                  <a:lnTo>
                    <a:pt x="1081252" y="5993562"/>
                  </a:lnTo>
                  <a:lnTo>
                    <a:pt x="1101852" y="6012942"/>
                  </a:lnTo>
                  <a:lnTo>
                    <a:pt x="1143406" y="6051232"/>
                  </a:lnTo>
                  <a:lnTo>
                    <a:pt x="1200543" y="6101804"/>
                  </a:lnTo>
                  <a:lnTo>
                    <a:pt x="1237068" y="6133033"/>
                  </a:lnTo>
                  <a:lnTo>
                    <a:pt x="1273911" y="6163691"/>
                  </a:lnTo>
                  <a:lnTo>
                    <a:pt x="1311071" y="6193777"/>
                  </a:lnTo>
                  <a:lnTo>
                    <a:pt x="1348549" y="6223266"/>
                  </a:lnTo>
                  <a:lnTo>
                    <a:pt x="1386332" y="6252172"/>
                  </a:lnTo>
                  <a:lnTo>
                    <a:pt x="1424406" y="6280480"/>
                  </a:lnTo>
                  <a:lnTo>
                    <a:pt x="6209500" y="1495158"/>
                  </a:lnTo>
                  <a:lnTo>
                    <a:pt x="6209500" y="1331252"/>
                  </a:lnTo>
                  <a:close/>
                </a:path>
                <a:path w="6209665" h="6949440">
                  <a:moveTo>
                    <a:pt x="6209512" y="5065166"/>
                  </a:moveTo>
                  <a:lnTo>
                    <a:pt x="4471098" y="6803580"/>
                  </a:lnTo>
                  <a:lnTo>
                    <a:pt x="4521035" y="6788264"/>
                  </a:lnTo>
                  <a:lnTo>
                    <a:pt x="4570781" y="6772161"/>
                  </a:lnTo>
                  <a:lnTo>
                    <a:pt x="4620311" y="6755270"/>
                  </a:lnTo>
                  <a:lnTo>
                    <a:pt x="4669650" y="6737604"/>
                  </a:lnTo>
                  <a:lnTo>
                    <a:pt x="4718761" y="6719176"/>
                  </a:lnTo>
                  <a:lnTo>
                    <a:pt x="4767643" y="6699974"/>
                  </a:lnTo>
                  <a:lnTo>
                    <a:pt x="4816284" y="6680009"/>
                  </a:lnTo>
                  <a:lnTo>
                    <a:pt x="4864697" y="6659296"/>
                  </a:lnTo>
                  <a:lnTo>
                    <a:pt x="4912855" y="6637833"/>
                  </a:lnTo>
                  <a:lnTo>
                    <a:pt x="4960747" y="6615608"/>
                  </a:lnTo>
                  <a:lnTo>
                    <a:pt x="5008384" y="6592659"/>
                  </a:lnTo>
                  <a:lnTo>
                    <a:pt x="5054739" y="6569392"/>
                  </a:lnTo>
                  <a:lnTo>
                    <a:pt x="5100764" y="6545466"/>
                  </a:lnTo>
                  <a:lnTo>
                    <a:pt x="5136743" y="6526212"/>
                  </a:lnTo>
                  <a:lnTo>
                    <a:pt x="5172532" y="6506604"/>
                  </a:lnTo>
                  <a:lnTo>
                    <a:pt x="5208105" y="6486550"/>
                  </a:lnTo>
                  <a:lnTo>
                    <a:pt x="5243461" y="6465925"/>
                  </a:lnTo>
                  <a:lnTo>
                    <a:pt x="5285143" y="6440830"/>
                  </a:lnTo>
                  <a:lnTo>
                    <a:pt x="5326545" y="6415100"/>
                  </a:lnTo>
                  <a:lnTo>
                    <a:pt x="5367680" y="6388735"/>
                  </a:lnTo>
                  <a:lnTo>
                    <a:pt x="5408523" y="6361722"/>
                  </a:lnTo>
                  <a:lnTo>
                    <a:pt x="5449062" y="6334087"/>
                  </a:lnTo>
                  <a:lnTo>
                    <a:pt x="5489308" y="6305804"/>
                  </a:lnTo>
                  <a:lnTo>
                    <a:pt x="5529237" y="6276886"/>
                  </a:lnTo>
                  <a:lnTo>
                    <a:pt x="5568848" y="6247333"/>
                  </a:lnTo>
                  <a:lnTo>
                    <a:pt x="5608142" y="6217145"/>
                  </a:lnTo>
                  <a:lnTo>
                    <a:pt x="5647080" y="6186322"/>
                  </a:lnTo>
                  <a:lnTo>
                    <a:pt x="5685688" y="6154852"/>
                  </a:lnTo>
                  <a:lnTo>
                    <a:pt x="5727725" y="6119546"/>
                  </a:lnTo>
                  <a:lnTo>
                    <a:pt x="5769356" y="6083427"/>
                  </a:lnTo>
                  <a:lnTo>
                    <a:pt x="5810542" y="6046521"/>
                  </a:lnTo>
                  <a:lnTo>
                    <a:pt x="5851195" y="6008840"/>
                  </a:lnTo>
                  <a:lnTo>
                    <a:pt x="5891555" y="5970486"/>
                  </a:lnTo>
                  <a:lnTo>
                    <a:pt x="5931408" y="5931293"/>
                  </a:lnTo>
                  <a:lnTo>
                    <a:pt x="5967984" y="5894171"/>
                  </a:lnTo>
                  <a:lnTo>
                    <a:pt x="6003887" y="5856643"/>
                  </a:lnTo>
                  <a:lnTo>
                    <a:pt x="6039129" y="5818708"/>
                  </a:lnTo>
                  <a:lnTo>
                    <a:pt x="6073711" y="5780379"/>
                  </a:lnTo>
                  <a:lnTo>
                    <a:pt x="6107620" y="5741644"/>
                  </a:lnTo>
                  <a:lnTo>
                    <a:pt x="6140856" y="5702541"/>
                  </a:lnTo>
                  <a:lnTo>
                    <a:pt x="6173432" y="5663069"/>
                  </a:lnTo>
                  <a:lnTo>
                    <a:pt x="6205334" y="5623217"/>
                  </a:lnTo>
                  <a:lnTo>
                    <a:pt x="6209512" y="5617845"/>
                  </a:lnTo>
                  <a:lnTo>
                    <a:pt x="6209512" y="5065166"/>
                  </a:lnTo>
                  <a:close/>
                </a:path>
                <a:path w="6209665" h="6949440">
                  <a:moveTo>
                    <a:pt x="6209512" y="4225226"/>
                  </a:moveTo>
                  <a:lnTo>
                    <a:pt x="3485807" y="6948932"/>
                  </a:lnTo>
                  <a:lnTo>
                    <a:pt x="3536416" y="6948373"/>
                  </a:lnTo>
                  <a:lnTo>
                    <a:pt x="3587013" y="6947078"/>
                  </a:lnTo>
                  <a:lnTo>
                    <a:pt x="3637572" y="6945058"/>
                  </a:lnTo>
                  <a:lnTo>
                    <a:pt x="3688118" y="6942315"/>
                  </a:lnTo>
                  <a:lnTo>
                    <a:pt x="3738613" y="6938835"/>
                  </a:lnTo>
                  <a:lnTo>
                    <a:pt x="3789057" y="6934619"/>
                  </a:lnTo>
                  <a:lnTo>
                    <a:pt x="3839451" y="6929679"/>
                  </a:lnTo>
                  <a:lnTo>
                    <a:pt x="3889781" y="6924014"/>
                  </a:lnTo>
                  <a:lnTo>
                    <a:pt x="3940035" y="6917614"/>
                  </a:lnTo>
                  <a:lnTo>
                    <a:pt x="3990213" y="6910489"/>
                  </a:lnTo>
                  <a:lnTo>
                    <a:pt x="4040289" y="6902628"/>
                  </a:lnTo>
                  <a:lnTo>
                    <a:pt x="4090276" y="6894042"/>
                  </a:lnTo>
                  <a:lnTo>
                    <a:pt x="4140162" y="6884733"/>
                  </a:lnTo>
                  <a:lnTo>
                    <a:pt x="4189933" y="6874700"/>
                  </a:lnTo>
                  <a:lnTo>
                    <a:pt x="6209512" y="4855134"/>
                  </a:lnTo>
                  <a:lnTo>
                    <a:pt x="6209512" y="4225226"/>
                  </a:lnTo>
                  <a:close/>
                </a:path>
              </a:pathLst>
            </a:custGeom>
            <a:solidFill>
              <a:srgbClr val="565656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971840" y="11"/>
              <a:ext cx="3316604" cy="4455795"/>
            </a:xfrm>
            <a:custGeom>
              <a:avLst/>
              <a:gdLst/>
              <a:ahLst/>
              <a:cxnLst/>
              <a:rect l="l" t="t" r="r" b="b"/>
              <a:pathLst>
                <a:path w="3316605" h="4455795">
                  <a:moveTo>
                    <a:pt x="1221384" y="0"/>
                  </a:moveTo>
                  <a:lnTo>
                    <a:pt x="1011351" y="0"/>
                  </a:lnTo>
                  <a:lnTo>
                    <a:pt x="212928" y="798436"/>
                  </a:lnTo>
                  <a:lnTo>
                    <a:pt x="193954" y="843711"/>
                  </a:lnTo>
                  <a:lnTo>
                    <a:pt x="175780" y="889419"/>
                  </a:lnTo>
                  <a:lnTo>
                    <a:pt x="158419" y="935520"/>
                  </a:lnTo>
                  <a:lnTo>
                    <a:pt x="141897" y="982027"/>
                  </a:lnTo>
                  <a:lnTo>
                    <a:pt x="126225" y="1028941"/>
                  </a:lnTo>
                  <a:lnTo>
                    <a:pt x="111417" y="1076236"/>
                  </a:lnTo>
                  <a:lnTo>
                    <a:pt x="97497" y="1123911"/>
                  </a:lnTo>
                  <a:lnTo>
                    <a:pt x="1221384" y="0"/>
                  </a:lnTo>
                  <a:close/>
                </a:path>
                <a:path w="3316605" h="4455795">
                  <a:moveTo>
                    <a:pt x="2061514" y="0"/>
                  </a:moveTo>
                  <a:lnTo>
                    <a:pt x="1851469" y="0"/>
                  </a:lnTo>
                  <a:lnTo>
                    <a:pt x="0" y="1851456"/>
                  </a:lnTo>
                  <a:lnTo>
                    <a:pt x="800" y="1902053"/>
                  </a:lnTo>
                  <a:lnTo>
                    <a:pt x="2527" y="1952459"/>
                  </a:lnTo>
                  <a:lnTo>
                    <a:pt x="5207" y="2002663"/>
                  </a:lnTo>
                  <a:lnTo>
                    <a:pt x="8864" y="2052637"/>
                  </a:lnTo>
                  <a:lnTo>
                    <a:pt x="2061514" y="0"/>
                  </a:lnTo>
                  <a:close/>
                </a:path>
                <a:path w="3316605" h="4455795">
                  <a:moveTo>
                    <a:pt x="2901404" y="0"/>
                  </a:moveTo>
                  <a:lnTo>
                    <a:pt x="2691371" y="0"/>
                  </a:lnTo>
                  <a:lnTo>
                    <a:pt x="108343" y="2583015"/>
                  </a:lnTo>
                  <a:lnTo>
                    <a:pt x="120472" y="2622905"/>
                  </a:lnTo>
                  <a:lnTo>
                    <a:pt x="133248" y="2662478"/>
                  </a:lnTo>
                  <a:lnTo>
                    <a:pt x="146634" y="2701760"/>
                  </a:lnTo>
                  <a:lnTo>
                    <a:pt x="160642" y="2740774"/>
                  </a:lnTo>
                  <a:lnTo>
                    <a:pt x="2901404" y="0"/>
                  </a:lnTo>
                  <a:close/>
                </a:path>
                <a:path w="3316605" h="4455795">
                  <a:moveTo>
                    <a:pt x="3316160" y="3575151"/>
                  </a:moveTo>
                  <a:lnTo>
                    <a:pt x="2441829" y="4449470"/>
                  </a:lnTo>
                  <a:lnTo>
                    <a:pt x="2486152" y="4452124"/>
                  </a:lnTo>
                  <a:lnTo>
                    <a:pt x="2530703" y="4454068"/>
                  </a:lnTo>
                  <a:lnTo>
                    <a:pt x="2575458" y="4455274"/>
                  </a:lnTo>
                  <a:lnTo>
                    <a:pt x="2620403" y="4455680"/>
                  </a:lnTo>
                  <a:lnTo>
                    <a:pt x="2626753" y="4455642"/>
                  </a:lnTo>
                  <a:lnTo>
                    <a:pt x="2639542" y="4455401"/>
                  </a:lnTo>
                  <a:lnTo>
                    <a:pt x="2645892" y="4455236"/>
                  </a:lnTo>
                  <a:lnTo>
                    <a:pt x="3316160" y="3784968"/>
                  </a:lnTo>
                  <a:lnTo>
                    <a:pt x="3316160" y="3575151"/>
                  </a:lnTo>
                  <a:close/>
                </a:path>
                <a:path w="3316605" h="4455795">
                  <a:moveTo>
                    <a:pt x="3316160" y="2735262"/>
                  </a:moveTo>
                  <a:lnTo>
                    <a:pt x="1745462" y="4305947"/>
                  </a:lnTo>
                  <a:lnTo>
                    <a:pt x="1784807" y="4319486"/>
                  </a:lnTo>
                  <a:lnTo>
                    <a:pt x="1824418" y="4332478"/>
                  </a:lnTo>
                  <a:lnTo>
                    <a:pt x="1864321" y="4344898"/>
                  </a:lnTo>
                  <a:lnTo>
                    <a:pt x="1904542" y="4356684"/>
                  </a:lnTo>
                  <a:lnTo>
                    <a:pt x="3316160" y="2945079"/>
                  </a:lnTo>
                  <a:lnTo>
                    <a:pt x="3316160" y="2735262"/>
                  </a:lnTo>
                  <a:close/>
                </a:path>
                <a:path w="3316605" h="4455795">
                  <a:moveTo>
                    <a:pt x="3316160" y="1895182"/>
                  </a:moveTo>
                  <a:lnTo>
                    <a:pt x="1184249" y="4027093"/>
                  </a:lnTo>
                  <a:lnTo>
                    <a:pt x="1216152" y="4047820"/>
                  </a:lnTo>
                  <a:lnTo>
                    <a:pt x="1248422" y="4068114"/>
                  </a:lnTo>
                  <a:lnTo>
                    <a:pt x="1281049" y="4087939"/>
                  </a:lnTo>
                  <a:lnTo>
                    <a:pt x="1314081" y="4107294"/>
                  </a:lnTo>
                  <a:lnTo>
                    <a:pt x="3316160" y="2105228"/>
                  </a:lnTo>
                  <a:lnTo>
                    <a:pt x="3316160" y="1895182"/>
                  </a:lnTo>
                  <a:close/>
                </a:path>
                <a:path w="3316605" h="4455795">
                  <a:moveTo>
                    <a:pt x="3316160" y="1055293"/>
                  </a:moveTo>
                  <a:lnTo>
                    <a:pt x="725843" y="3645611"/>
                  </a:lnTo>
                  <a:lnTo>
                    <a:pt x="751674" y="3672192"/>
                  </a:lnTo>
                  <a:lnTo>
                    <a:pt x="777938" y="3698417"/>
                  </a:lnTo>
                  <a:lnTo>
                    <a:pt x="804570" y="3724275"/>
                  </a:lnTo>
                  <a:lnTo>
                    <a:pt x="831519" y="3749738"/>
                  </a:lnTo>
                  <a:lnTo>
                    <a:pt x="3316160" y="1265110"/>
                  </a:lnTo>
                  <a:lnTo>
                    <a:pt x="3316160" y="1055293"/>
                  </a:lnTo>
                  <a:close/>
                </a:path>
                <a:path w="3316605" h="4455795">
                  <a:moveTo>
                    <a:pt x="3316160" y="215239"/>
                  </a:moveTo>
                  <a:lnTo>
                    <a:pt x="363588" y="3167811"/>
                  </a:lnTo>
                  <a:lnTo>
                    <a:pt x="383235" y="3200425"/>
                  </a:lnTo>
                  <a:lnTo>
                    <a:pt x="403326" y="3232759"/>
                  </a:lnTo>
                  <a:lnTo>
                    <a:pt x="423875" y="3264801"/>
                  </a:lnTo>
                  <a:lnTo>
                    <a:pt x="444906" y="3296539"/>
                  </a:lnTo>
                  <a:lnTo>
                    <a:pt x="3316160" y="425284"/>
                  </a:lnTo>
                  <a:lnTo>
                    <a:pt x="3316160" y="215239"/>
                  </a:lnTo>
                  <a:close/>
                </a:path>
              </a:pathLst>
            </a:custGeom>
            <a:solidFill>
              <a:srgbClr val="FBBE00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474407" y="5446732"/>
              <a:ext cx="4785360" cy="3808729"/>
            </a:xfrm>
            <a:custGeom>
              <a:avLst/>
              <a:gdLst/>
              <a:ahLst/>
              <a:cxnLst/>
              <a:rect l="l" t="t" r="r" b="b"/>
              <a:pathLst>
                <a:path w="4785359" h="3808729">
                  <a:moveTo>
                    <a:pt x="0" y="0"/>
                  </a:moveTo>
                  <a:lnTo>
                    <a:pt x="4784892" y="0"/>
                  </a:lnTo>
                  <a:lnTo>
                    <a:pt x="4784892" y="3808300"/>
                  </a:lnTo>
                  <a:lnTo>
                    <a:pt x="0" y="3808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7006252" y="5446732"/>
            <a:ext cx="4785360" cy="3808729"/>
          </a:xfrm>
          <a:custGeom>
            <a:avLst/>
            <a:gdLst/>
            <a:ahLst/>
            <a:cxnLst/>
            <a:rect l="l" t="t" r="r" b="b"/>
            <a:pathLst>
              <a:path w="4785359" h="3808729">
                <a:moveTo>
                  <a:pt x="4784891" y="3808300"/>
                </a:moveTo>
                <a:lnTo>
                  <a:pt x="0" y="3808300"/>
                </a:lnTo>
                <a:lnTo>
                  <a:pt x="0" y="0"/>
                </a:lnTo>
                <a:lnTo>
                  <a:pt x="4784891" y="0"/>
                </a:lnTo>
                <a:lnTo>
                  <a:pt x="4784891" y="3808300"/>
                </a:lnTo>
                <a:close/>
              </a:path>
            </a:pathLst>
          </a:custGeom>
          <a:solidFill>
            <a:srgbClr val="FBBE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28700" y="1028701"/>
            <a:ext cx="1416050" cy="379095"/>
          </a:xfrm>
          <a:custGeom>
            <a:avLst/>
            <a:gdLst/>
            <a:ahLst/>
            <a:cxnLst/>
            <a:rect l="l" t="t" r="r" b="b"/>
            <a:pathLst>
              <a:path w="1416050" h="379094">
                <a:moveTo>
                  <a:pt x="0" y="0"/>
                </a:moveTo>
                <a:lnTo>
                  <a:pt x="1416024" y="0"/>
                </a:lnTo>
                <a:lnTo>
                  <a:pt x="1416024" y="378488"/>
                </a:lnTo>
                <a:lnTo>
                  <a:pt x="0" y="378488"/>
                </a:lnTo>
                <a:lnTo>
                  <a:pt x="0" y="0"/>
                </a:lnTo>
                <a:close/>
              </a:path>
            </a:pathLst>
          </a:custGeom>
          <a:solidFill>
            <a:srgbClr val="FBBE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2474407" y="1028701"/>
            <a:ext cx="4785360" cy="3808729"/>
          </a:xfrm>
          <a:prstGeom prst="rect">
            <a:avLst/>
          </a:prstGeom>
          <a:solidFill>
            <a:srgbClr val="FBBE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200">
              <a:latin typeface="Times New Roman"/>
              <a:cs typeface="Times New Roman"/>
            </a:endParaRPr>
          </a:p>
          <a:p>
            <a:pPr marL="549275" marR="547370">
              <a:lnSpc>
                <a:spcPct val="114599"/>
              </a:lnSpc>
              <a:spcBef>
                <a:spcPts val="1520"/>
              </a:spcBef>
            </a:pPr>
            <a:r>
              <a:rPr sz="1800" spc="20" dirty="0">
                <a:latin typeface="Verdana"/>
                <a:cs typeface="Verdana"/>
              </a:rPr>
              <a:t>Step </a:t>
            </a:r>
            <a:r>
              <a:rPr sz="1800" spc="-260" dirty="0">
                <a:latin typeface="Verdana"/>
                <a:cs typeface="Verdana"/>
              </a:rPr>
              <a:t>3:</a:t>
            </a:r>
            <a:r>
              <a:rPr sz="1800" spc="-254" dirty="0">
                <a:latin typeface="Verdana"/>
                <a:cs typeface="Verdana"/>
              </a:rPr>
              <a:t> </a:t>
            </a:r>
            <a:r>
              <a:rPr sz="1800" spc="55" dirty="0">
                <a:latin typeface="Verdana"/>
                <a:cs typeface="Verdana"/>
              </a:rPr>
              <a:t>Determine </a:t>
            </a:r>
            <a:r>
              <a:rPr sz="1800" spc="15" dirty="0">
                <a:latin typeface="Verdana"/>
                <a:cs typeface="Verdana"/>
              </a:rPr>
              <a:t>your</a:t>
            </a:r>
            <a:r>
              <a:rPr sz="1800" spc="20" dirty="0">
                <a:latin typeface="Verdana"/>
                <a:cs typeface="Verdana"/>
              </a:rPr>
              <a:t> </a:t>
            </a:r>
            <a:r>
              <a:rPr sz="1800" spc="35" dirty="0">
                <a:latin typeface="Verdana"/>
                <a:cs typeface="Verdana"/>
              </a:rPr>
              <a:t>target </a:t>
            </a:r>
            <a:r>
              <a:rPr sz="1800" spc="-62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asset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35" dirty="0">
                <a:latin typeface="Verdana"/>
                <a:cs typeface="Verdana"/>
              </a:rPr>
              <a:t>allocation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00">
              <a:latin typeface="Verdana"/>
              <a:cs typeface="Verdana"/>
            </a:endParaRPr>
          </a:p>
          <a:p>
            <a:pPr marL="549275" marR="544830">
              <a:lnSpc>
                <a:spcPct val="114599"/>
              </a:lnSpc>
              <a:tabLst>
                <a:tab pos="1217930" algn="l"/>
                <a:tab pos="1555750" algn="l"/>
                <a:tab pos="2703195" algn="l"/>
                <a:tab pos="3360420" algn="l"/>
              </a:tabLst>
            </a:pPr>
            <a:r>
              <a:rPr sz="1800" spc="-110" dirty="0">
                <a:latin typeface="Verdana"/>
                <a:cs typeface="Verdana"/>
              </a:rPr>
              <a:t>S</a:t>
            </a:r>
            <a:r>
              <a:rPr sz="1800" spc="35" dirty="0">
                <a:latin typeface="Verdana"/>
                <a:cs typeface="Verdana"/>
              </a:rPr>
              <a:t>t</a:t>
            </a:r>
            <a:r>
              <a:rPr sz="1800" spc="30" dirty="0">
                <a:latin typeface="Verdana"/>
                <a:cs typeface="Verdana"/>
              </a:rPr>
              <a:t>e</a:t>
            </a:r>
            <a:r>
              <a:rPr sz="1800" spc="114" dirty="0">
                <a:latin typeface="Verdana"/>
                <a:cs typeface="Verdana"/>
              </a:rPr>
              <a:t>p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65" dirty="0">
                <a:latin typeface="Verdana"/>
                <a:cs typeface="Verdana"/>
              </a:rPr>
              <a:t>4</a:t>
            </a:r>
            <a:r>
              <a:rPr sz="1800" spc="-405" dirty="0">
                <a:latin typeface="Verdana"/>
                <a:cs typeface="Verdana"/>
              </a:rPr>
              <a:t>: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70" dirty="0">
                <a:latin typeface="Verdana"/>
                <a:cs typeface="Verdana"/>
              </a:rPr>
              <a:t>E</a:t>
            </a:r>
            <a:r>
              <a:rPr sz="1800" spc="-55" dirty="0">
                <a:latin typeface="Verdana"/>
                <a:cs typeface="Verdana"/>
              </a:rPr>
              <a:t>v</a:t>
            </a:r>
            <a:r>
              <a:rPr sz="1800" dirty="0">
                <a:latin typeface="Verdana"/>
                <a:cs typeface="Verdana"/>
              </a:rPr>
              <a:t>a</a:t>
            </a:r>
            <a:r>
              <a:rPr sz="1800" spc="5" dirty="0">
                <a:latin typeface="Verdana"/>
                <a:cs typeface="Verdana"/>
              </a:rPr>
              <a:t>l</a:t>
            </a:r>
            <a:r>
              <a:rPr sz="1800" spc="85" dirty="0">
                <a:latin typeface="Verdana"/>
                <a:cs typeface="Verdana"/>
              </a:rPr>
              <a:t>u</a:t>
            </a:r>
            <a:r>
              <a:rPr sz="1800" dirty="0">
                <a:latin typeface="Verdana"/>
                <a:cs typeface="Verdana"/>
              </a:rPr>
              <a:t>a</a:t>
            </a:r>
            <a:r>
              <a:rPr sz="1800" spc="35" dirty="0">
                <a:latin typeface="Verdana"/>
                <a:cs typeface="Verdana"/>
              </a:rPr>
              <a:t>te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-55" dirty="0">
                <a:latin typeface="Verdana"/>
                <a:cs typeface="Verdana"/>
              </a:rPr>
              <a:t>y</a:t>
            </a:r>
            <a:r>
              <a:rPr sz="1800" spc="55" dirty="0">
                <a:latin typeface="Verdana"/>
                <a:cs typeface="Verdana"/>
              </a:rPr>
              <a:t>o</a:t>
            </a:r>
            <a:r>
              <a:rPr sz="1800" spc="85" dirty="0">
                <a:latin typeface="Verdana"/>
                <a:cs typeface="Verdana"/>
              </a:rPr>
              <a:t>u</a:t>
            </a:r>
            <a:r>
              <a:rPr sz="1800" spc="-25" dirty="0">
                <a:latin typeface="Verdana"/>
                <a:cs typeface="Verdana"/>
              </a:rPr>
              <a:t>r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90" dirty="0">
                <a:latin typeface="Verdana"/>
                <a:cs typeface="Verdana"/>
              </a:rPr>
              <a:t>c</a:t>
            </a:r>
            <a:r>
              <a:rPr sz="1800" spc="85" dirty="0">
                <a:latin typeface="Verdana"/>
                <a:cs typeface="Verdana"/>
              </a:rPr>
              <a:t>u</a:t>
            </a:r>
            <a:r>
              <a:rPr sz="1800" spc="-30" dirty="0">
                <a:latin typeface="Verdana"/>
                <a:cs typeface="Verdana"/>
              </a:rPr>
              <a:t>rr</a:t>
            </a:r>
            <a:r>
              <a:rPr sz="1800" spc="30" dirty="0">
                <a:latin typeface="Verdana"/>
                <a:cs typeface="Verdana"/>
              </a:rPr>
              <a:t>e</a:t>
            </a:r>
            <a:r>
              <a:rPr sz="1800" spc="90" dirty="0">
                <a:latin typeface="Verdana"/>
                <a:cs typeface="Verdana"/>
              </a:rPr>
              <a:t>n</a:t>
            </a:r>
            <a:r>
              <a:rPr sz="1800" spc="40" dirty="0">
                <a:latin typeface="Verdana"/>
                <a:cs typeface="Verdana"/>
              </a:rPr>
              <a:t>t  </a:t>
            </a:r>
            <a:r>
              <a:rPr sz="1800" spc="10" dirty="0">
                <a:latin typeface="Verdana"/>
                <a:cs typeface="Verdana"/>
              </a:rPr>
              <a:t>fees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06252" y="1028701"/>
            <a:ext cx="4785360" cy="3808729"/>
          </a:xfrm>
          <a:prstGeom prst="rect">
            <a:avLst/>
          </a:prstGeom>
          <a:solidFill>
            <a:srgbClr val="FBBE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950">
              <a:latin typeface="Times New Roman"/>
              <a:cs typeface="Times New Roman"/>
            </a:endParaRPr>
          </a:p>
          <a:p>
            <a:pPr marL="549275" marR="545465" algn="just">
              <a:lnSpc>
                <a:spcPct val="114599"/>
              </a:lnSpc>
            </a:pPr>
            <a:r>
              <a:rPr sz="1800" spc="20" dirty="0">
                <a:latin typeface="Verdana"/>
                <a:cs typeface="Verdana"/>
              </a:rPr>
              <a:t>Step</a:t>
            </a:r>
            <a:r>
              <a:rPr sz="1800" spc="25" dirty="0">
                <a:latin typeface="Verdana"/>
                <a:cs typeface="Verdana"/>
              </a:rPr>
              <a:t> </a:t>
            </a:r>
            <a:r>
              <a:rPr sz="1800" spc="-445" dirty="0">
                <a:latin typeface="Verdana"/>
                <a:cs typeface="Verdana"/>
              </a:rPr>
              <a:t>1:</a:t>
            </a:r>
            <a:r>
              <a:rPr sz="1800" spc="-254" dirty="0">
                <a:latin typeface="Verdana"/>
                <a:cs typeface="Verdana"/>
              </a:rPr>
              <a:t> </a:t>
            </a:r>
            <a:r>
              <a:rPr sz="1800" spc="10" dirty="0">
                <a:latin typeface="Verdana"/>
                <a:cs typeface="Verdana"/>
              </a:rPr>
              <a:t>Separate</a:t>
            </a:r>
            <a:r>
              <a:rPr sz="1800" spc="15" dirty="0">
                <a:latin typeface="Verdana"/>
                <a:cs typeface="Verdana"/>
              </a:rPr>
              <a:t> your</a:t>
            </a:r>
            <a:r>
              <a:rPr sz="1800" spc="2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short- </a:t>
            </a:r>
            <a:r>
              <a:rPr sz="1800" spc="-620" dirty="0">
                <a:latin typeface="Verdana"/>
                <a:cs typeface="Verdana"/>
              </a:rPr>
              <a:t> </a:t>
            </a:r>
            <a:r>
              <a:rPr sz="1800" spc="50" dirty="0">
                <a:latin typeface="Verdana"/>
                <a:cs typeface="Verdana"/>
              </a:rPr>
              <a:t>term </a:t>
            </a:r>
            <a:r>
              <a:rPr sz="1800" spc="70" dirty="0">
                <a:latin typeface="Verdana"/>
                <a:cs typeface="Verdana"/>
              </a:rPr>
              <a:t>and </a:t>
            </a:r>
            <a:r>
              <a:rPr sz="1800" spc="40" dirty="0">
                <a:latin typeface="Verdana"/>
                <a:cs typeface="Verdana"/>
              </a:rPr>
              <a:t>long-term </a:t>
            </a:r>
            <a:r>
              <a:rPr sz="1800" spc="35" dirty="0">
                <a:latin typeface="Verdana"/>
                <a:cs typeface="Verdana"/>
              </a:rPr>
              <a:t>investing </a:t>
            </a:r>
            <a:r>
              <a:rPr sz="1800" spc="40" dirty="0">
                <a:latin typeface="Verdana"/>
                <a:cs typeface="Verdana"/>
              </a:rPr>
              <a:t> </a:t>
            </a:r>
            <a:r>
              <a:rPr sz="1800" spc="30" dirty="0">
                <a:latin typeface="Verdana"/>
                <a:cs typeface="Verdana"/>
              </a:rPr>
              <a:t>goals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2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850">
              <a:latin typeface="Verdana"/>
              <a:cs typeface="Verdana"/>
            </a:endParaRPr>
          </a:p>
          <a:p>
            <a:pPr marL="549275" marR="549275" algn="just">
              <a:lnSpc>
                <a:spcPct val="114599"/>
              </a:lnSpc>
            </a:pPr>
            <a:r>
              <a:rPr sz="1800" spc="20" dirty="0">
                <a:latin typeface="Verdana"/>
                <a:cs typeface="Verdana"/>
              </a:rPr>
              <a:t>Step </a:t>
            </a:r>
            <a:r>
              <a:rPr sz="1800" spc="-260" dirty="0">
                <a:latin typeface="Verdana"/>
                <a:cs typeface="Verdana"/>
              </a:rPr>
              <a:t>2:</a:t>
            </a:r>
            <a:r>
              <a:rPr sz="1800" spc="-254" dirty="0">
                <a:latin typeface="Verdana"/>
                <a:cs typeface="Verdana"/>
              </a:rPr>
              <a:t> </a:t>
            </a:r>
            <a:r>
              <a:rPr sz="1800" spc="55" dirty="0">
                <a:latin typeface="Verdana"/>
                <a:cs typeface="Verdana"/>
              </a:rPr>
              <a:t>Figure </a:t>
            </a:r>
            <a:r>
              <a:rPr sz="1800" spc="60" dirty="0">
                <a:latin typeface="Verdana"/>
                <a:cs typeface="Verdana"/>
              </a:rPr>
              <a:t>out </a:t>
            </a:r>
            <a:r>
              <a:rPr sz="1800" spc="100" dirty="0">
                <a:latin typeface="Verdana"/>
                <a:cs typeface="Verdana"/>
              </a:rPr>
              <a:t>how </a:t>
            </a:r>
            <a:r>
              <a:rPr sz="1800" spc="110" dirty="0">
                <a:latin typeface="Verdana"/>
                <a:cs typeface="Verdana"/>
              </a:rPr>
              <a:t>much </a:t>
            </a:r>
            <a:r>
              <a:rPr sz="1800" spc="114" dirty="0">
                <a:latin typeface="Verdana"/>
                <a:cs typeface="Verdana"/>
              </a:rPr>
              <a:t> </a:t>
            </a:r>
            <a:r>
              <a:rPr sz="1800" spc="30" dirty="0">
                <a:latin typeface="Verdana"/>
                <a:cs typeface="Verdana"/>
              </a:rPr>
              <a:t>you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15" dirty="0">
                <a:latin typeface="Verdana"/>
                <a:cs typeface="Verdana"/>
              </a:rPr>
              <a:t>have</a:t>
            </a:r>
            <a:r>
              <a:rPr sz="1800" spc="-145" dirty="0">
                <a:latin typeface="Verdana"/>
                <a:cs typeface="Verdana"/>
              </a:rPr>
              <a:t> </a:t>
            </a:r>
            <a:r>
              <a:rPr sz="1800" spc="45" dirty="0">
                <a:latin typeface="Verdana"/>
                <a:cs typeface="Verdana"/>
              </a:rPr>
              <a:t>to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-25" dirty="0">
                <a:latin typeface="Verdana"/>
                <a:cs typeface="Verdana"/>
              </a:rPr>
              <a:t>invest.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333142" y="6551815"/>
            <a:ext cx="2386965" cy="3028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14"/>
              </a:spcBef>
              <a:tabLst>
                <a:tab pos="1000125" algn="l"/>
                <a:tab pos="1511935" algn="l"/>
              </a:tabLst>
            </a:pPr>
            <a:r>
              <a:rPr sz="1800" spc="-20" dirty="0">
                <a:latin typeface="Verdana"/>
                <a:cs typeface="Verdana"/>
              </a:rPr>
              <a:t>Invest	</a:t>
            </a:r>
            <a:r>
              <a:rPr sz="1800" spc="50" dirty="0">
                <a:latin typeface="Verdana"/>
                <a:cs typeface="Verdana"/>
              </a:rPr>
              <a:t>in	</a:t>
            </a:r>
            <a:r>
              <a:rPr sz="1800" spc="15" dirty="0">
                <a:latin typeface="Verdana"/>
                <a:cs typeface="Verdana"/>
              </a:rPr>
              <a:t>taxable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024256" y="6514439"/>
            <a:ext cx="1085215" cy="6540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>
              <a:lnSpc>
                <a:spcPct val="114599"/>
              </a:lnSpc>
              <a:spcBef>
                <a:spcPts val="95"/>
              </a:spcBef>
              <a:tabLst>
                <a:tab pos="827405" algn="l"/>
              </a:tabLst>
            </a:pPr>
            <a:r>
              <a:rPr sz="1800" spc="20" dirty="0">
                <a:latin typeface="Verdana"/>
                <a:cs typeface="Verdana"/>
              </a:rPr>
              <a:t>Step	</a:t>
            </a:r>
            <a:r>
              <a:rPr sz="1800" spc="-235" dirty="0">
                <a:latin typeface="Verdana"/>
                <a:cs typeface="Verdana"/>
              </a:rPr>
              <a:t>7: </a:t>
            </a:r>
            <a:r>
              <a:rPr sz="1800" spc="-62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a</a:t>
            </a:r>
            <a:r>
              <a:rPr sz="1800" spc="90" dirty="0">
                <a:latin typeface="Verdana"/>
                <a:cs typeface="Verdana"/>
              </a:rPr>
              <a:t>cc</a:t>
            </a:r>
            <a:r>
              <a:rPr sz="1800" spc="55" dirty="0">
                <a:latin typeface="Verdana"/>
                <a:cs typeface="Verdana"/>
              </a:rPr>
              <a:t>o</a:t>
            </a:r>
            <a:r>
              <a:rPr sz="1800" spc="85" dirty="0">
                <a:latin typeface="Verdana"/>
                <a:cs typeface="Verdana"/>
              </a:rPr>
              <a:t>u</a:t>
            </a:r>
            <a:r>
              <a:rPr sz="1800" spc="90" dirty="0">
                <a:latin typeface="Verdana"/>
                <a:cs typeface="Verdana"/>
              </a:rPr>
              <a:t>n</a:t>
            </a:r>
            <a:r>
              <a:rPr sz="1800" spc="35" dirty="0">
                <a:latin typeface="Verdana"/>
                <a:cs typeface="Verdana"/>
              </a:rPr>
              <a:t>t</a:t>
            </a:r>
            <a:r>
              <a:rPr sz="1800" spc="-30" dirty="0">
                <a:latin typeface="Verdana"/>
                <a:cs typeface="Verdana"/>
              </a:rPr>
              <a:t>s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024256" y="7457413"/>
            <a:ext cx="3691254" cy="6540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>
              <a:lnSpc>
                <a:spcPct val="114599"/>
              </a:lnSpc>
              <a:spcBef>
                <a:spcPts val="95"/>
              </a:spcBef>
              <a:tabLst>
                <a:tab pos="835660" algn="l"/>
                <a:tab pos="1681480" algn="l"/>
                <a:tab pos="2045970" algn="l"/>
                <a:tab pos="3246120" algn="l"/>
              </a:tabLst>
            </a:pPr>
            <a:r>
              <a:rPr sz="1800" spc="120" dirty="0">
                <a:latin typeface="Verdana"/>
                <a:cs typeface="Verdana"/>
              </a:rPr>
              <a:t>N</a:t>
            </a:r>
            <a:r>
              <a:rPr sz="1800" spc="30" dirty="0">
                <a:latin typeface="Verdana"/>
                <a:cs typeface="Verdana"/>
              </a:rPr>
              <a:t>e</a:t>
            </a:r>
            <a:r>
              <a:rPr sz="1800" spc="-55" dirty="0">
                <a:latin typeface="Verdana"/>
                <a:cs typeface="Verdana"/>
              </a:rPr>
              <a:t>v</a:t>
            </a:r>
            <a:r>
              <a:rPr sz="1800" spc="30" dirty="0">
                <a:latin typeface="Verdana"/>
                <a:cs typeface="Verdana"/>
              </a:rPr>
              <a:t>e</a:t>
            </a:r>
            <a:r>
              <a:rPr sz="1800" spc="-25" dirty="0">
                <a:latin typeface="Verdana"/>
                <a:cs typeface="Verdana"/>
              </a:rPr>
              <a:t>r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5" dirty="0">
                <a:latin typeface="Verdana"/>
                <a:cs typeface="Verdana"/>
              </a:rPr>
              <a:t>i</a:t>
            </a:r>
            <a:r>
              <a:rPr sz="1800" spc="90" dirty="0">
                <a:latin typeface="Verdana"/>
                <a:cs typeface="Verdana"/>
              </a:rPr>
              <a:t>n</a:t>
            </a:r>
            <a:r>
              <a:rPr sz="1800" spc="-55" dirty="0">
                <a:latin typeface="Verdana"/>
                <a:cs typeface="Verdana"/>
              </a:rPr>
              <a:t>v</a:t>
            </a:r>
            <a:r>
              <a:rPr sz="1800" spc="30" dirty="0">
                <a:latin typeface="Verdana"/>
                <a:cs typeface="Verdana"/>
              </a:rPr>
              <a:t>e</a:t>
            </a:r>
            <a:r>
              <a:rPr sz="1800" spc="-35" dirty="0">
                <a:latin typeface="Verdana"/>
                <a:cs typeface="Verdana"/>
              </a:rPr>
              <a:t>s</a:t>
            </a:r>
            <a:r>
              <a:rPr sz="1800" spc="40" dirty="0">
                <a:latin typeface="Verdana"/>
                <a:cs typeface="Verdana"/>
              </a:rPr>
              <a:t>t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5" dirty="0">
                <a:latin typeface="Verdana"/>
                <a:cs typeface="Verdana"/>
              </a:rPr>
              <a:t>i</a:t>
            </a:r>
            <a:r>
              <a:rPr sz="1800" spc="95" dirty="0">
                <a:latin typeface="Verdana"/>
                <a:cs typeface="Verdana"/>
              </a:rPr>
              <a:t>n</a:t>
            </a:r>
            <a:r>
              <a:rPr sz="1800" dirty="0">
                <a:latin typeface="Verdana"/>
                <a:cs typeface="Verdana"/>
              </a:rPr>
              <a:t>	a</a:t>
            </a:r>
            <a:r>
              <a:rPr sz="1800" spc="90" dirty="0">
                <a:latin typeface="Verdana"/>
                <a:cs typeface="Verdana"/>
              </a:rPr>
              <a:t>n</a:t>
            </a:r>
            <a:r>
              <a:rPr sz="1800" spc="-55" dirty="0">
                <a:latin typeface="Verdana"/>
                <a:cs typeface="Verdana"/>
              </a:rPr>
              <a:t>y</a:t>
            </a:r>
            <a:r>
              <a:rPr sz="1800" spc="35" dirty="0">
                <a:latin typeface="Verdana"/>
                <a:cs typeface="Verdana"/>
              </a:rPr>
              <a:t>t</a:t>
            </a:r>
            <a:r>
              <a:rPr sz="1800" spc="90" dirty="0">
                <a:latin typeface="Verdana"/>
                <a:cs typeface="Verdana"/>
              </a:rPr>
              <a:t>h</a:t>
            </a:r>
            <a:r>
              <a:rPr sz="1800" spc="5" dirty="0">
                <a:latin typeface="Verdana"/>
                <a:cs typeface="Verdana"/>
              </a:rPr>
              <a:t>i</a:t>
            </a:r>
            <a:r>
              <a:rPr sz="1800" spc="90" dirty="0">
                <a:latin typeface="Verdana"/>
                <a:cs typeface="Verdana"/>
              </a:rPr>
              <a:t>n</a:t>
            </a:r>
            <a:r>
              <a:rPr sz="1800" spc="130" dirty="0">
                <a:latin typeface="Verdana"/>
                <a:cs typeface="Verdana"/>
              </a:rPr>
              <a:t>g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-55" dirty="0">
                <a:latin typeface="Verdana"/>
                <a:cs typeface="Verdana"/>
              </a:rPr>
              <a:t>y</a:t>
            </a:r>
            <a:r>
              <a:rPr sz="1800" spc="55" dirty="0">
                <a:latin typeface="Verdana"/>
                <a:cs typeface="Verdana"/>
              </a:rPr>
              <a:t>o</a:t>
            </a:r>
            <a:r>
              <a:rPr sz="1800" spc="60" dirty="0">
                <a:latin typeface="Verdana"/>
                <a:cs typeface="Verdana"/>
              </a:rPr>
              <a:t>u  </a:t>
            </a:r>
            <a:r>
              <a:rPr sz="1800" spc="45" dirty="0">
                <a:latin typeface="Verdana"/>
                <a:cs typeface="Verdana"/>
              </a:rPr>
              <a:t>don’t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understand.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56103" y="6514439"/>
            <a:ext cx="3690620" cy="6540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>
              <a:lnSpc>
                <a:spcPct val="114599"/>
              </a:lnSpc>
              <a:spcBef>
                <a:spcPts val="95"/>
              </a:spcBef>
              <a:tabLst>
                <a:tab pos="908685" algn="l"/>
                <a:tab pos="1464945" algn="l"/>
                <a:tab pos="2341245" algn="l"/>
                <a:tab pos="3106420" algn="l"/>
              </a:tabLst>
            </a:pPr>
            <a:r>
              <a:rPr sz="1800" spc="-110" dirty="0">
                <a:latin typeface="Verdana"/>
                <a:cs typeface="Verdana"/>
              </a:rPr>
              <a:t>S</a:t>
            </a:r>
            <a:r>
              <a:rPr sz="1800" spc="35" dirty="0">
                <a:latin typeface="Verdana"/>
                <a:cs typeface="Verdana"/>
              </a:rPr>
              <a:t>t</a:t>
            </a:r>
            <a:r>
              <a:rPr sz="1800" spc="30" dirty="0">
                <a:latin typeface="Verdana"/>
                <a:cs typeface="Verdana"/>
              </a:rPr>
              <a:t>e</a:t>
            </a:r>
            <a:r>
              <a:rPr sz="1800" spc="114" dirty="0">
                <a:latin typeface="Verdana"/>
                <a:cs typeface="Verdana"/>
              </a:rPr>
              <a:t>p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-110" dirty="0">
                <a:latin typeface="Verdana"/>
                <a:cs typeface="Verdana"/>
              </a:rPr>
              <a:t>5</a:t>
            </a:r>
            <a:r>
              <a:rPr sz="1800" spc="-405" dirty="0">
                <a:latin typeface="Verdana"/>
                <a:cs typeface="Verdana"/>
              </a:rPr>
              <a:t>: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220" dirty="0">
                <a:latin typeface="Verdana"/>
                <a:cs typeface="Verdana"/>
              </a:rPr>
              <a:t>P</a:t>
            </a:r>
            <a:r>
              <a:rPr sz="1800" spc="5" dirty="0">
                <a:latin typeface="Verdana"/>
                <a:cs typeface="Verdana"/>
              </a:rPr>
              <a:t>i</a:t>
            </a:r>
            <a:r>
              <a:rPr sz="1800" spc="90" dirty="0">
                <a:latin typeface="Verdana"/>
                <a:cs typeface="Verdana"/>
              </a:rPr>
              <a:t>c</a:t>
            </a:r>
            <a:r>
              <a:rPr sz="1800" spc="50" dirty="0">
                <a:latin typeface="Verdana"/>
                <a:cs typeface="Verdana"/>
              </a:rPr>
              <a:t>k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35" dirty="0">
                <a:latin typeface="Verdana"/>
                <a:cs typeface="Verdana"/>
              </a:rPr>
              <a:t>t</a:t>
            </a:r>
            <a:r>
              <a:rPr sz="1800" spc="90" dirty="0">
                <a:latin typeface="Verdana"/>
                <a:cs typeface="Verdana"/>
              </a:rPr>
              <a:t>h</a:t>
            </a:r>
            <a:r>
              <a:rPr sz="1800" spc="35" dirty="0">
                <a:latin typeface="Verdana"/>
                <a:cs typeface="Verdana"/>
              </a:rPr>
              <a:t>e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-30" dirty="0">
                <a:latin typeface="Verdana"/>
                <a:cs typeface="Verdana"/>
              </a:rPr>
              <a:t>r</a:t>
            </a:r>
            <a:r>
              <a:rPr sz="1800" spc="5" dirty="0">
                <a:latin typeface="Verdana"/>
                <a:cs typeface="Verdana"/>
              </a:rPr>
              <a:t>i</a:t>
            </a:r>
            <a:r>
              <a:rPr sz="1800" spc="125" dirty="0">
                <a:latin typeface="Verdana"/>
                <a:cs typeface="Verdana"/>
              </a:rPr>
              <a:t>g</a:t>
            </a:r>
            <a:r>
              <a:rPr sz="1800" spc="90" dirty="0">
                <a:latin typeface="Verdana"/>
                <a:cs typeface="Verdana"/>
              </a:rPr>
              <a:t>h</a:t>
            </a:r>
            <a:r>
              <a:rPr sz="1800" spc="40" dirty="0">
                <a:latin typeface="Verdana"/>
                <a:cs typeface="Verdana"/>
              </a:rPr>
              <a:t>t  </a:t>
            </a:r>
            <a:r>
              <a:rPr sz="1800" spc="10" dirty="0">
                <a:latin typeface="Verdana"/>
                <a:cs typeface="Verdana"/>
              </a:rPr>
              <a:t>investments.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556103" y="7457413"/>
            <a:ext cx="3695700" cy="6540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>
              <a:lnSpc>
                <a:spcPct val="114599"/>
              </a:lnSpc>
              <a:spcBef>
                <a:spcPts val="95"/>
              </a:spcBef>
              <a:tabLst>
                <a:tab pos="755015" algn="l"/>
                <a:tab pos="1168400" algn="l"/>
                <a:tab pos="1871980" algn="l"/>
                <a:tab pos="2488565" algn="l"/>
                <a:tab pos="3232785" algn="l"/>
              </a:tabLst>
            </a:pPr>
            <a:r>
              <a:rPr sz="1800" spc="-110" dirty="0">
                <a:latin typeface="Verdana"/>
                <a:cs typeface="Verdana"/>
              </a:rPr>
              <a:t>S</a:t>
            </a:r>
            <a:r>
              <a:rPr sz="1800" spc="35" dirty="0">
                <a:latin typeface="Verdana"/>
                <a:cs typeface="Verdana"/>
              </a:rPr>
              <a:t>t</a:t>
            </a:r>
            <a:r>
              <a:rPr sz="1800" spc="30" dirty="0">
                <a:latin typeface="Verdana"/>
                <a:cs typeface="Verdana"/>
              </a:rPr>
              <a:t>e</a:t>
            </a:r>
            <a:r>
              <a:rPr sz="1800" spc="114" dirty="0">
                <a:latin typeface="Verdana"/>
                <a:cs typeface="Verdana"/>
              </a:rPr>
              <a:t>p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-30" dirty="0">
                <a:latin typeface="Verdana"/>
                <a:cs typeface="Verdana"/>
              </a:rPr>
              <a:t>6</a:t>
            </a:r>
            <a:r>
              <a:rPr sz="1800" spc="-405" dirty="0">
                <a:latin typeface="Verdana"/>
                <a:cs typeface="Verdana"/>
              </a:rPr>
              <a:t>: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210" dirty="0">
                <a:latin typeface="Verdana"/>
                <a:cs typeface="Verdana"/>
              </a:rPr>
              <a:t>M</a:t>
            </a:r>
            <a:r>
              <a:rPr sz="1800" dirty="0">
                <a:latin typeface="Verdana"/>
                <a:cs typeface="Verdana"/>
              </a:rPr>
              <a:t>a</a:t>
            </a:r>
            <a:r>
              <a:rPr sz="1800" spc="-65" dirty="0">
                <a:latin typeface="Verdana"/>
                <a:cs typeface="Verdana"/>
              </a:rPr>
              <a:t>x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55" dirty="0">
                <a:latin typeface="Verdana"/>
                <a:cs typeface="Verdana"/>
              </a:rPr>
              <a:t>o</a:t>
            </a:r>
            <a:r>
              <a:rPr sz="1800" spc="85" dirty="0">
                <a:latin typeface="Verdana"/>
                <a:cs typeface="Verdana"/>
              </a:rPr>
              <a:t>u</a:t>
            </a:r>
            <a:r>
              <a:rPr sz="1800" spc="40" dirty="0">
                <a:latin typeface="Verdana"/>
                <a:cs typeface="Verdana"/>
              </a:rPr>
              <a:t>t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-55" dirty="0">
                <a:latin typeface="Verdana"/>
                <a:cs typeface="Verdana"/>
              </a:rPr>
              <a:t>y</a:t>
            </a:r>
            <a:r>
              <a:rPr sz="1800" spc="55" dirty="0">
                <a:latin typeface="Verdana"/>
                <a:cs typeface="Verdana"/>
              </a:rPr>
              <a:t>o</a:t>
            </a:r>
            <a:r>
              <a:rPr sz="1800" spc="85" dirty="0">
                <a:latin typeface="Verdana"/>
                <a:cs typeface="Verdana"/>
              </a:rPr>
              <a:t>u</a:t>
            </a:r>
            <a:r>
              <a:rPr sz="1800" spc="-25" dirty="0">
                <a:latin typeface="Verdana"/>
                <a:cs typeface="Verdana"/>
              </a:rPr>
              <a:t>r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35" dirty="0">
                <a:latin typeface="Verdana"/>
                <a:cs typeface="Verdana"/>
              </a:rPr>
              <a:t>t</a:t>
            </a:r>
            <a:r>
              <a:rPr sz="1800" dirty="0">
                <a:latin typeface="Verdana"/>
                <a:cs typeface="Verdana"/>
              </a:rPr>
              <a:t>a</a:t>
            </a:r>
            <a:r>
              <a:rPr sz="1800" spc="-70" dirty="0">
                <a:latin typeface="Verdana"/>
                <a:cs typeface="Verdana"/>
              </a:rPr>
              <a:t>x</a:t>
            </a:r>
            <a:r>
              <a:rPr sz="1800" spc="-105" dirty="0">
                <a:latin typeface="Verdana"/>
                <a:cs typeface="Verdana"/>
              </a:rPr>
              <a:t>-  </a:t>
            </a:r>
            <a:r>
              <a:rPr sz="1800" spc="45" dirty="0">
                <a:latin typeface="Verdana"/>
                <a:cs typeface="Verdana"/>
              </a:rPr>
              <a:t>advantaged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accounts.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85015" y="7779093"/>
            <a:ext cx="1400175" cy="368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45490" algn="l"/>
              </a:tabLst>
            </a:pPr>
            <a:r>
              <a:rPr sz="225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	</a:t>
            </a:r>
            <a:r>
              <a:rPr sz="2250" spc="-114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25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250" spc="9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250" spc="-6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585015" y="9150693"/>
            <a:ext cx="1400175" cy="368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745490" algn="l"/>
              </a:tabLst>
            </a:pPr>
            <a:r>
              <a:rPr sz="225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	</a:t>
            </a:r>
            <a:r>
              <a:rPr sz="2250" spc="-114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25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250" spc="9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250" spc="-6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250404" y="6750393"/>
            <a:ext cx="2999740" cy="1854200"/>
          </a:xfrm>
          <a:prstGeom prst="rect">
            <a:avLst/>
          </a:prstGeom>
        </p:spPr>
        <p:txBody>
          <a:bodyPr vert="horz" wrap="square" lIns="0" tIns="127000" rIns="0" bIns="0" rtlCol="0">
            <a:spAutoFit/>
          </a:bodyPr>
          <a:lstStyle/>
          <a:p>
            <a:pPr marL="263525" indent="-192405">
              <a:lnSpc>
                <a:spcPct val="100000"/>
              </a:lnSpc>
              <a:spcBef>
                <a:spcPts val="1000"/>
              </a:spcBef>
              <a:buAutoNum type="arabicPeriod"/>
              <a:tabLst>
                <a:tab pos="264160" algn="l"/>
              </a:tabLst>
            </a:pPr>
            <a:r>
              <a:rPr sz="2250" spc="2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1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-35" dirty="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14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250" spc="-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50" spc="-6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-7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250" spc="20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endParaRPr sz="2250">
              <a:latin typeface="Verdana"/>
              <a:cs typeface="Verdana"/>
            </a:endParaRPr>
          </a:p>
          <a:p>
            <a:pPr marL="263525" indent="-251460">
              <a:lnSpc>
                <a:spcPct val="100000"/>
              </a:lnSpc>
              <a:spcBef>
                <a:spcPts val="900"/>
              </a:spcBef>
              <a:buAutoNum type="arabicPeriod"/>
              <a:tabLst>
                <a:tab pos="264160" algn="l"/>
              </a:tabLst>
            </a:pPr>
            <a:r>
              <a:rPr sz="2250" spc="2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1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-35" dirty="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14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250" spc="-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50" spc="-3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2250" spc="15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2250" spc="-7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2250">
              <a:latin typeface="Verdana"/>
              <a:cs typeface="Verdana"/>
            </a:endParaRPr>
          </a:p>
          <a:p>
            <a:pPr marL="263525" marR="5080" indent="-250190">
              <a:lnSpc>
                <a:spcPct val="133300"/>
              </a:lnSpc>
              <a:buAutoNum type="arabicPeriod"/>
              <a:tabLst>
                <a:tab pos="264160" algn="l"/>
                <a:tab pos="2237105" algn="l"/>
              </a:tabLst>
            </a:pPr>
            <a:r>
              <a:rPr sz="2250" spc="2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1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-35" dirty="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14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sz="2250" spc="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5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50" spc="-130" dirty="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sz="225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250" spc="-60" dirty="0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sz="2250" spc="35" dirty="0">
                <a:solidFill>
                  <a:srgbClr val="FFFFFF"/>
                </a:solidFill>
                <a:latin typeface="Verdana"/>
                <a:cs typeface="Verdana"/>
              </a:rPr>
              <a:t>contributions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23763" y="8579193"/>
            <a:ext cx="3084830" cy="1397000"/>
          </a:xfrm>
          <a:prstGeom prst="rect">
            <a:avLst/>
          </a:prstGeom>
        </p:spPr>
        <p:txBody>
          <a:bodyPr vert="horz" wrap="square" lIns="0" tIns="127000" rIns="0" bIns="0" rtlCol="0">
            <a:spAutoFit/>
          </a:bodyPr>
          <a:lstStyle/>
          <a:p>
            <a:pPr marL="290195" indent="-278130">
              <a:lnSpc>
                <a:spcPct val="100000"/>
              </a:lnSpc>
              <a:spcBef>
                <a:spcPts val="1000"/>
              </a:spcBef>
              <a:buAutoNum type="arabicPeriod" startAt="4"/>
              <a:tabLst>
                <a:tab pos="290830" algn="l"/>
              </a:tabLst>
            </a:pPr>
            <a:r>
              <a:rPr sz="2250" spc="2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50" spc="-130" dirty="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1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-35" dirty="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14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250" spc="-20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50" spc="-6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25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250" spc="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50" spc="9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250" spc="-6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-7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2250">
              <a:latin typeface="Verdana"/>
              <a:cs typeface="Verdana"/>
            </a:endParaRPr>
          </a:p>
          <a:p>
            <a:pPr marL="290195" marR="63500" indent="-250825">
              <a:lnSpc>
                <a:spcPct val="133300"/>
              </a:lnSpc>
              <a:buAutoNum type="arabicPeriod" startAt="4"/>
              <a:tabLst>
                <a:tab pos="290830" algn="l"/>
                <a:tab pos="2263140" algn="l"/>
              </a:tabLst>
            </a:pPr>
            <a:r>
              <a:rPr sz="2250" spc="2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1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-35" dirty="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sz="22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spc="14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sz="2250" spc="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5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50" spc="-130" dirty="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sz="225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250" spc="-60" dirty="0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sz="2250" spc="25" dirty="0">
                <a:solidFill>
                  <a:srgbClr val="FFFFFF"/>
                </a:solidFill>
                <a:latin typeface="Verdana"/>
                <a:cs typeface="Verdana"/>
              </a:rPr>
              <a:t>withdrawals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16000" y="1888622"/>
            <a:ext cx="5491480" cy="488759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25"/>
              </a:spcBef>
            </a:pPr>
            <a:r>
              <a:rPr sz="2150" spc="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150" spc="10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50" spc="12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15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5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50" spc="-5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5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590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2150" spc="7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2150">
              <a:latin typeface="Verdana"/>
              <a:cs typeface="Verdana"/>
            </a:endParaRPr>
          </a:p>
          <a:p>
            <a:pPr marL="12700" marR="5080">
              <a:lnSpc>
                <a:spcPts val="4950"/>
              </a:lnSpc>
              <a:spcBef>
                <a:spcPts val="1320"/>
              </a:spcBef>
            </a:pPr>
            <a:r>
              <a:rPr sz="5000" b="1" spc="114" dirty="0">
                <a:solidFill>
                  <a:srgbClr val="FBBE00"/>
                </a:solidFill>
                <a:latin typeface="Trebuchet MS"/>
                <a:cs typeface="Trebuchet MS"/>
              </a:rPr>
              <a:t>THE</a:t>
            </a:r>
            <a:r>
              <a:rPr sz="5000" b="1" spc="-204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00" dirty="0">
                <a:solidFill>
                  <a:srgbClr val="FBBE00"/>
                </a:solidFill>
                <a:latin typeface="Trebuchet MS"/>
                <a:cs typeface="Trebuchet MS"/>
              </a:rPr>
              <a:t>SEVEN-STEP </a:t>
            </a:r>
            <a:r>
              <a:rPr sz="5000" b="1" spc="-149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45" dirty="0">
                <a:solidFill>
                  <a:srgbClr val="FBBE00"/>
                </a:solidFill>
                <a:latin typeface="Trebuchet MS"/>
                <a:cs typeface="Trebuchet MS"/>
              </a:rPr>
              <a:t>FAST-TRACK </a:t>
            </a:r>
            <a:r>
              <a:rPr sz="5000" b="1" spc="45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25" dirty="0">
                <a:solidFill>
                  <a:srgbClr val="FBBE00"/>
                </a:solidFill>
                <a:latin typeface="Trebuchet MS"/>
                <a:cs typeface="Trebuchet MS"/>
              </a:rPr>
              <a:t>INVESTMENT </a:t>
            </a:r>
            <a:r>
              <a:rPr sz="5000" b="1" spc="43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15" dirty="0">
                <a:solidFill>
                  <a:srgbClr val="FBBE00"/>
                </a:solidFill>
                <a:latin typeface="Trebuchet MS"/>
                <a:cs typeface="Trebuchet MS"/>
              </a:rPr>
              <a:t>STRATEGY</a:t>
            </a:r>
            <a:endParaRPr sz="5000">
              <a:latin typeface="Trebuchet MS"/>
              <a:cs typeface="Trebuchet MS"/>
            </a:endParaRPr>
          </a:p>
          <a:p>
            <a:pPr marL="12700" marR="528320" algn="just">
              <a:lnSpc>
                <a:spcPct val="133300"/>
              </a:lnSpc>
              <a:spcBef>
                <a:spcPts val="3754"/>
              </a:spcBef>
            </a:pPr>
            <a:r>
              <a:rPr sz="2250" spc="-20" dirty="0">
                <a:solidFill>
                  <a:srgbClr val="FFFFFF"/>
                </a:solidFill>
                <a:latin typeface="Verdana"/>
                <a:cs typeface="Verdana"/>
              </a:rPr>
              <a:t>This </a:t>
            </a:r>
            <a:r>
              <a:rPr sz="2250" spc="-10" dirty="0">
                <a:solidFill>
                  <a:srgbClr val="FFFFFF"/>
                </a:solidFill>
                <a:latin typeface="Verdana"/>
                <a:cs typeface="Verdana"/>
              </a:rPr>
              <a:t>strategy </a:t>
            </a:r>
            <a:r>
              <a:rPr sz="2250" spc="-4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2250" spc="40" dirty="0">
                <a:solidFill>
                  <a:srgbClr val="FFFFFF"/>
                </a:solidFill>
                <a:latin typeface="Verdana"/>
                <a:cs typeface="Verdana"/>
              </a:rPr>
              <a:t>built </a:t>
            </a:r>
            <a:r>
              <a:rPr sz="2250" spc="70" dirty="0">
                <a:solidFill>
                  <a:srgbClr val="FFFFFF"/>
                </a:solidFill>
                <a:latin typeface="Verdana"/>
                <a:cs typeface="Verdana"/>
              </a:rPr>
              <a:t>on </a:t>
            </a:r>
            <a:r>
              <a:rPr sz="2250" spc="-35" dirty="0">
                <a:solidFill>
                  <a:srgbClr val="FFFFFF"/>
                </a:solidFill>
                <a:latin typeface="Verdana"/>
                <a:cs typeface="Verdana"/>
              </a:rPr>
              <a:t>five </a:t>
            </a:r>
            <a:r>
              <a:rPr sz="2250" spc="-25" dirty="0">
                <a:solidFill>
                  <a:srgbClr val="FFFFFF"/>
                </a:solidFill>
                <a:latin typeface="Verdana"/>
                <a:cs typeface="Verdana"/>
              </a:rPr>
              <a:t>key </a:t>
            </a:r>
            <a:r>
              <a:rPr sz="2250" spc="-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50" spc="50" dirty="0">
                <a:solidFill>
                  <a:srgbClr val="FFFFFF"/>
                </a:solidFill>
                <a:latin typeface="Verdana"/>
                <a:cs typeface="Verdana"/>
              </a:rPr>
              <a:t>concepts</a:t>
            </a:r>
            <a:r>
              <a:rPr sz="225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FFFFFF"/>
                </a:solidFill>
                <a:latin typeface="Verdana"/>
                <a:cs typeface="Verdana"/>
              </a:rPr>
              <a:t>you</a:t>
            </a:r>
            <a:r>
              <a:rPr sz="2250" spc="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50" spc="55" dirty="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sz="2250" spc="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FFFFFF"/>
                </a:solidFill>
                <a:latin typeface="Verdana"/>
                <a:cs typeface="Verdana"/>
              </a:rPr>
              <a:t>directly </a:t>
            </a:r>
            <a:r>
              <a:rPr sz="2250" spc="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50" spc="-20" dirty="0">
                <a:solidFill>
                  <a:srgbClr val="FFFFFF"/>
                </a:solidFill>
                <a:latin typeface="Verdana"/>
                <a:cs typeface="Verdana"/>
              </a:rPr>
              <a:t>influence:</a:t>
            </a:r>
            <a:endParaRPr sz="2250">
              <a:latin typeface="Verdana"/>
              <a:cs typeface="Verdana"/>
            </a:endParaRPr>
          </a:p>
        </p:txBody>
      </p:sp>
    </p:spTree>
  </p:cSld>
  <p:clrMapOvr>
    <a:masterClrMapping/>
  </p:clrMapOvr>
  <p:transition spd="slow">
    <p:comb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946107" y="215402"/>
            <a:ext cx="483234" cy="9803765"/>
            <a:chOff x="6946107" y="215402"/>
            <a:chExt cx="483234" cy="9803765"/>
          </a:xfrm>
        </p:grpSpPr>
        <p:sp>
          <p:nvSpPr>
            <p:cNvPr id="3" name="object 3"/>
            <p:cNvSpPr/>
            <p:nvPr/>
          </p:nvSpPr>
          <p:spPr>
            <a:xfrm>
              <a:off x="7182918" y="688600"/>
              <a:ext cx="9525" cy="8858885"/>
            </a:xfrm>
            <a:custGeom>
              <a:avLst/>
              <a:gdLst/>
              <a:ahLst/>
              <a:cxnLst/>
              <a:rect l="l" t="t" r="r" b="b"/>
              <a:pathLst>
                <a:path w="9525" h="8858885">
                  <a:moveTo>
                    <a:pt x="9042" y="0"/>
                  </a:moveTo>
                  <a:lnTo>
                    <a:pt x="0" y="8858282"/>
                  </a:lnTo>
                </a:path>
              </a:pathLst>
            </a:custGeom>
            <a:ln w="1905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946100" y="215403"/>
              <a:ext cx="483234" cy="9803765"/>
            </a:xfrm>
            <a:custGeom>
              <a:avLst/>
              <a:gdLst/>
              <a:ahLst/>
              <a:cxnLst/>
              <a:rect l="l" t="t" r="r" b="b"/>
              <a:pathLst>
                <a:path w="483234" h="9803765">
                  <a:moveTo>
                    <a:pt x="473176" y="9567164"/>
                  </a:moveTo>
                  <a:lnTo>
                    <a:pt x="468376" y="9519475"/>
                  </a:lnTo>
                  <a:lnTo>
                    <a:pt x="454583" y="9475064"/>
                  </a:lnTo>
                  <a:lnTo>
                    <a:pt x="432777" y="9434881"/>
                  </a:lnTo>
                  <a:lnTo>
                    <a:pt x="403885" y="9399867"/>
                  </a:lnTo>
                  <a:lnTo>
                    <a:pt x="368871" y="9370974"/>
                  </a:lnTo>
                  <a:lnTo>
                    <a:pt x="328676" y="9349168"/>
                  </a:lnTo>
                  <a:lnTo>
                    <a:pt x="284276" y="9335376"/>
                  </a:lnTo>
                  <a:lnTo>
                    <a:pt x="236588" y="9330576"/>
                  </a:lnTo>
                  <a:lnTo>
                    <a:pt x="188912" y="9335376"/>
                  </a:lnTo>
                  <a:lnTo>
                    <a:pt x="144500" y="9349168"/>
                  </a:lnTo>
                  <a:lnTo>
                    <a:pt x="104305" y="9370974"/>
                  </a:lnTo>
                  <a:lnTo>
                    <a:pt x="69291" y="9399867"/>
                  </a:lnTo>
                  <a:lnTo>
                    <a:pt x="40411" y="9434881"/>
                  </a:lnTo>
                  <a:lnTo>
                    <a:pt x="18592" y="9475064"/>
                  </a:lnTo>
                  <a:lnTo>
                    <a:pt x="4813" y="9519475"/>
                  </a:lnTo>
                  <a:lnTo>
                    <a:pt x="0" y="9567164"/>
                  </a:lnTo>
                  <a:lnTo>
                    <a:pt x="4813" y="9614840"/>
                  </a:lnTo>
                  <a:lnTo>
                    <a:pt x="18592" y="9659252"/>
                  </a:lnTo>
                  <a:lnTo>
                    <a:pt x="40411" y="9699434"/>
                  </a:lnTo>
                  <a:lnTo>
                    <a:pt x="69291" y="9734448"/>
                  </a:lnTo>
                  <a:lnTo>
                    <a:pt x="104305" y="9763341"/>
                  </a:lnTo>
                  <a:lnTo>
                    <a:pt x="144500" y="9785159"/>
                  </a:lnTo>
                  <a:lnTo>
                    <a:pt x="188912" y="9798939"/>
                  </a:lnTo>
                  <a:lnTo>
                    <a:pt x="236588" y="9803752"/>
                  </a:lnTo>
                  <a:lnTo>
                    <a:pt x="284276" y="9798939"/>
                  </a:lnTo>
                  <a:lnTo>
                    <a:pt x="328676" y="9785159"/>
                  </a:lnTo>
                  <a:lnTo>
                    <a:pt x="368871" y="9763341"/>
                  </a:lnTo>
                  <a:lnTo>
                    <a:pt x="403885" y="9734448"/>
                  </a:lnTo>
                  <a:lnTo>
                    <a:pt x="432777" y="9699434"/>
                  </a:lnTo>
                  <a:lnTo>
                    <a:pt x="454583" y="9659252"/>
                  </a:lnTo>
                  <a:lnTo>
                    <a:pt x="468376" y="9614840"/>
                  </a:lnTo>
                  <a:lnTo>
                    <a:pt x="473176" y="9567164"/>
                  </a:lnTo>
                  <a:close/>
                </a:path>
                <a:path w="483234" h="9803765">
                  <a:moveTo>
                    <a:pt x="482701" y="236588"/>
                  </a:moveTo>
                  <a:lnTo>
                    <a:pt x="477901" y="188912"/>
                  </a:lnTo>
                  <a:lnTo>
                    <a:pt x="464108" y="144500"/>
                  </a:lnTo>
                  <a:lnTo>
                    <a:pt x="442302" y="104317"/>
                  </a:lnTo>
                  <a:lnTo>
                    <a:pt x="413410" y="69303"/>
                  </a:lnTo>
                  <a:lnTo>
                    <a:pt x="378396" y="40411"/>
                  </a:lnTo>
                  <a:lnTo>
                    <a:pt x="338201" y="18592"/>
                  </a:lnTo>
                  <a:lnTo>
                    <a:pt x="293801" y="4813"/>
                  </a:lnTo>
                  <a:lnTo>
                    <a:pt x="246113" y="0"/>
                  </a:lnTo>
                  <a:lnTo>
                    <a:pt x="198437" y="4813"/>
                  </a:lnTo>
                  <a:lnTo>
                    <a:pt x="154025" y="18592"/>
                  </a:lnTo>
                  <a:lnTo>
                    <a:pt x="113830" y="40411"/>
                  </a:lnTo>
                  <a:lnTo>
                    <a:pt x="78816" y="69303"/>
                  </a:lnTo>
                  <a:lnTo>
                    <a:pt x="49936" y="104317"/>
                  </a:lnTo>
                  <a:lnTo>
                    <a:pt x="28117" y="144500"/>
                  </a:lnTo>
                  <a:lnTo>
                    <a:pt x="14338" y="188912"/>
                  </a:lnTo>
                  <a:lnTo>
                    <a:pt x="9525" y="236588"/>
                  </a:lnTo>
                  <a:lnTo>
                    <a:pt x="14338" y="284276"/>
                  </a:lnTo>
                  <a:lnTo>
                    <a:pt x="28117" y="328688"/>
                  </a:lnTo>
                  <a:lnTo>
                    <a:pt x="49936" y="368871"/>
                  </a:lnTo>
                  <a:lnTo>
                    <a:pt x="78816" y="403885"/>
                  </a:lnTo>
                  <a:lnTo>
                    <a:pt x="113830" y="432777"/>
                  </a:lnTo>
                  <a:lnTo>
                    <a:pt x="154025" y="454583"/>
                  </a:lnTo>
                  <a:lnTo>
                    <a:pt x="198437" y="468376"/>
                  </a:lnTo>
                  <a:lnTo>
                    <a:pt x="246126" y="473176"/>
                  </a:lnTo>
                  <a:lnTo>
                    <a:pt x="293801" y="468376"/>
                  </a:lnTo>
                  <a:lnTo>
                    <a:pt x="338201" y="454583"/>
                  </a:lnTo>
                  <a:lnTo>
                    <a:pt x="378396" y="432777"/>
                  </a:lnTo>
                  <a:lnTo>
                    <a:pt x="413410" y="403885"/>
                  </a:lnTo>
                  <a:lnTo>
                    <a:pt x="442302" y="368871"/>
                  </a:lnTo>
                  <a:lnTo>
                    <a:pt x="464108" y="328688"/>
                  </a:lnTo>
                  <a:lnTo>
                    <a:pt x="477901" y="284276"/>
                  </a:lnTo>
                  <a:lnTo>
                    <a:pt x="482701" y="236588"/>
                  </a:lnTo>
                  <a:close/>
                </a:path>
              </a:pathLst>
            </a:custGeom>
            <a:solidFill>
              <a:srgbClr val="F1B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7236557"/>
            <a:ext cx="3468370" cy="3050540"/>
            <a:chOff x="0" y="7236557"/>
            <a:chExt cx="3468370" cy="3050540"/>
          </a:xfrm>
        </p:grpSpPr>
        <p:sp>
          <p:nvSpPr>
            <p:cNvPr id="6" name="object 6"/>
            <p:cNvSpPr/>
            <p:nvPr/>
          </p:nvSpPr>
          <p:spPr>
            <a:xfrm>
              <a:off x="0" y="7236557"/>
              <a:ext cx="3468370" cy="3050540"/>
            </a:xfrm>
            <a:custGeom>
              <a:avLst/>
              <a:gdLst/>
              <a:ahLst/>
              <a:cxnLst/>
              <a:rect l="l" t="t" r="r" b="b"/>
              <a:pathLst>
                <a:path w="3468370" h="3050540">
                  <a:moveTo>
                    <a:pt x="3090076" y="655428"/>
                  </a:moveTo>
                  <a:lnTo>
                    <a:pt x="3120426" y="695010"/>
                  </a:lnTo>
                  <a:lnTo>
                    <a:pt x="3149575" y="735619"/>
                  </a:lnTo>
                  <a:lnTo>
                    <a:pt x="3177514" y="777137"/>
                  </a:lnTo>
                  <a:lnTo>
                    <a:pt x="3204232" y="819449"/>
                  </a:lnTo>
                  <a:lnTo>
                    <a:pt x="3229720" y="862436"/>
                  </a:lnTo>
                  <a:lnTo>
                    <a:pt x="3253968" y="905982"/>
                  </a:lnTo>
                  <a:lnTo>
                    <a:pt x="3276967" y="949969"/>
                  </a:lnTo>
                  <a:lnTo>
                    <a:pt x="3298706" y="994279"/>
                  </a:lnTo>
                  <a:lnTo>
                    <a:pt x="3319177" y="1038796"/>
                  </a:lnTo>
                  <a:lnTo>
                    <a:pt x="3338369" y="1083403"/>
                  </a:lnTo>
                  <a:lnTo>
                    <a:pt x="3356273" y="1127981"/>
                  </a:lnTo>
                  <a:lnTo>
                    <a:pt x="3372879" y="1172414"/>
                  </a:lnTo>
                  <a:lnTo>
                    <a:pt x="3388084" y="1218366"/>
                  </a:lnTo>
                  <a:lnTo>
                    <a:pt x="3401956" y="1264601"/>
                  </a:lnTo>
                  <a:lnTo>
                    <a:pt x="3414496" y="1311089"/>
                  </a:lnTo>
                  <a:lnTo>
                    <a:pt x="3425709" y="1357802"/>
                  </a:lnTo>
                  <a:lnTo>
                    <a:pt x="3435598" y="1404714"/>
                  </a:lnTo>
                  <a:lnTo>
                    <a:pt x="3444166" y="1451795"/>
                  </a:lnTo>
                  <a:lnTo>
                    <a:pt x="3451416" y="1499018"/>
                  </a:lnTo>
                  <a:lnTo>
                    <a:pt x="3457353" y="1546354"/>
                  </a:lnTo>
                  <a:lnTo>
                    <a:pt x="3461980" y="1593776"/>
                  </a:lnTo>
                  <a:lnTo>
                    <a:pt x="3465299" y="1641255"/>
                  </a:lnTo>
                  <a:lnTo>
                    <a:pt x="3467315" y="1688764"/>
                  </a:lnTo>
                  <a:lnTo>
                    <a:pt x="3468030" y="1736274"/>
                  </a:lnTo>
                  <a:lnTo>
                    <a:pt x="3467449" y="1783757"/>
                  </a:lnTo>
                  <a:lnTo>
                    <a:pt x="3465574" y="1831185"/>
                  </a:lnTo>
                  <a:lnTo>
                    <a:pt x="3462410" y="1878531"/>
                  </a:lnTo>
                  <a:lnTo>
                    <a:pt x="3457958" y="1925766"/>
                  </a:lnTo>
                  <a:lnTo>
                    <a:pt x="3452224" y="1972862"/>
                  </a:lnTo>
                  <a:lnTo>
                    <a:pt x="3445210" y="2019791"/>
                  </a:lnTo>
                  <a:lnTo>
                    <a:pt x="3436920" y="2066525"/>
                  </a:lnTo>
                  <a:lnTo>
                    <a:pt x="3427356" y="2113035"/>
                  </a:lnTo>
                  <a:lnTo>
                    <a:pt x="3416523" y="2159295"/>
                  </a:lnTo>
                  <a:lnTo>
                    <a:pt x="3404425" y="2205276"/>
                  </a:lnTo>
                  <a:lnTo>
                    <a:pt x="3391063" y="2250949"/>
                  </a:lnTo>
                  <a:lnTo>
                    <a:pt x="3376442" y="2296287"/>
                  </a:lnTo>
                  <a:lnTo>
                    <a:pt x="3360566" y="2341262"/>
                  </a:lnTo>
                  <a:lnTo>
                    <a:pt x="3343436" y="2385845"/>
                  </a:lnTo>
                  <a:lnTo>
                    <a:pt x="3325058" y="2430009"/>
                  </a:lnTo>
                  <a:lnTo>
                    <a:pt x="3305435" y="2473725"/>
                  </a:lnTo>
                  <a:lnTo>
                    <a:pt x="3284569" y="2516966"/>
                  </a:lnTo>
                  <a:lnTo>
                    <a:pt x="3262464" y="2559704"/>
                  </a:lnTo>
                  <a:lnTo>
                    <a:pt x="3239124" y="2601909"/>
                  </a:lnTo>
                  <a:lnTo>
                    <a:pt x="3214552" y="2643555"/>
                  </a:lnTo>
                  <a:lnTo>
                    <a:pt x="3188752" y="2684614"/>
                  </a:lnTo>
                  <a:lnTo>
                    <a:pt x="3161726" y="2725056"/>
                  </a:lnTo>
                  <a:lnTo>
                    <a:pt x="3133479" y="2764855"/>
                  </a:lnTo>
                  <a:lnTo>
                    <a:pt x="3103757" y="2804303"/>
                  </a:lnTo>
                  <a:lnTo>
                    <a:pt x="3073249" y="2842507"/>
                  </a:lnTo>
                  <a:lnTo>
                    <a:pt x="3041442" y="2880107"/>
                  </a:lnTo>
                  <a:lnTo>
                    <a:pt x="3008342" y="2917050"/>
                  </a:lnTo>
                  <a:lnTo>
                    <a:pt x="2974037" y="2953208"/>
                  </a:lnTo>
                  <a:lnTo>
                    <a:pt x="2938531" y="2988555"/>
                  </a:lnTo>
                  <a:lnTo>
                    <a:pt x="2901828" y="3023061"/>
                  </a:lnTo>
                  <a:lnTo>
                    <a:pt x="2870980" y="3050442"/>
                  </a:lnTo>
                  <a:lnTo>
                    <a:pt x="0" y="3050442"/>
                  </a:lnTo>
                  <a:lnTo>
                    <a:pt x="0" y="891577"/>
                  </a:lnTo>
                  <a:lnTo>
                    <a:pt x="758012" y="290517"/>
                  </a:lnTo>
                  <a:lnTo>
                    <a:pt x="828234" y="245784"/>
                  </a:lnTo>
                  <a:lnTo>
                    <a:pt x="871057" y="220898"/>
                  </a:lnTo>
                  <a:lnTo>
                    <a:pt x="914393" y="197365"/>
                  </a:lnTo>
                  <a:lnTo>
                    <a:pt x="958331" y="175123"/>
                  </a:lnTo>
                  <a:lnTo>
                    <a:pt x="1002867" y="154171"/>
                  </a:lnTo>
                  <a:lnTo>
                    <a:pt x="1047188" y="134833"/>
                  </a:lnTo>
                  <a:lnTo>
                    <a:pt x="1092285" y="116665"/>
                  </a:lnTo>
                  <a:lnTo>
                    <a:pt x="1137749" y="99828"/>
                  </a:lnTo>
                  <a:lnTo>
                    <a:pt x="1183552" y="84316"/>
                  </a:lnTo>
                  <a:lnTo>
                    <a:pt x="1229665" y="70127"/>
                  </a:lnTo>
                  <a:lnTo>
                    <a:pt x="1276057" y="57255"/>
                  </a:lnTo>
                  <a:lnTo>
                    <a:pt x="1322701" y="45697"/>
                  </a:lnTo>
                  <a:lnTo>
                    <a:pt x="1369567" y="35448"/>
                  </a:lnTo>
                  <a:lnTo>
                    <a:pt x="1416625" y="26504"/>
                  </a:lnTo>
                  <a:lnTo>
                    <a:pt x="1463848" y="18860"/>
                  </a:lnTo>
                  <a:lnTo>
                    <a:pt x="1511205" y="12513"/>
                  </a:lnTo>
                  <a:lnTo>
                    <a:pt x="1558668" y="7457"/>
                  </a:lnTo>
                  <a:lnTo>
                    <a:pt x="1606207" y="3689"/>
                  </a:lnTo>
                  <a:lnTo>
                    <a:pt x="1653794" y="1205"/>
                  </a:lnTo>
                  <a:lnTo>
                    <a:pt x="1701399" y="0"/>
                  </a:lnTo>
                  <a:lnTo>
                    <a:pt x="1748994" y="69"/>
                  </a:lnTo>
                  <a:lnTo>
                    <a:pt x="1796548" y="1409"/>
                  </a:lnTo>
                  <a:lnTo>
                    <a:pt x="1844034" y="4014"/>
                  </a:lnTo>
                  <a:lnTo>
                    <a:pt x="1891421" y="7882"/>
                  </a:lnTo>
                  <a:lnTo>
                    <a:pt x="1938681" y="13008"/>
                  </a:lnTo>
                  <a:lnTo>
                    <a:pt x="1985785" y="19386"/>
                  </a:lnTo>
                  <a:lnTo>
                    <a:pt x="2032703" y="27014"/>
                  </a:lnTo>
                  <a:lnTo>
                    <a:pt x="2079407" y="35886"/>
                  </a:lnTo>
                  <a:lnTo>
                    <a:pt x="2125868" y="45999"/>
                  </a:lnTo>
                  <a:lnTo>
                    <a:pt x="2172055" y="57348"/>
                  </a:lnTo>
                  <a:lnTo>
                    <a:pt x="2217941" y="69928"/>
                  </a:lnTo>
                  <a:lnTo>
                    <a:pt x="2263496" y="83736"/>
                  </a:lnTo>
                  <a:lnTo>
                    <a:pt x="2308691" y="98767"/>
                  </a:lnTo>
                  <a:lnTo>
                    <a:pt x="2353497" y="115018"/>
                  </a:lnTo>
                  <a:lnTo>
                    <a:pt x="2397884" y="132483"/>
                  </a:lnTo>
                  <a:lnTo>
                    <a:pt x="2441825" y="151158"/>
                  </a:lnTo>
                  <a:lnTo>
                    <a:pt x="2485289" y="171039"/>
                  </a:lnTo>
                  <a:lnTo>
                    <a:pt x="2528247" y="192122"/>
                  </a:lnTo>
                  <a:lnTo>
                    <a:pt x="2570671" y="214402"/>
                  </a:lnTo>
                  <a:lnTo>
                    <a:pt x="2612531" y="237875"/>
                  </a:lnTo>
                  <a:lnTo>
                    <a:pt x="2653798" y="262538"/>
                  </a:lnTo>
                  <a:lnTo>
                    <a:pt x="2657607" y="264315"/>
                  </a:lnTo>
                  <a:lnTo>
                    <a:pt x="2659942" y="267261"/>
                  </a:lnTo>
                  <a:lnTo>
                    <a:pt x="2663751" y="269039"/>
                  </a:lnTo>
                  <a:lnTo>
                    <a:pt x="2706256" y="297300"/>
                  </a:lnTo>
                  <a:lnTo>
                    <a:pt x="2748154" y="326951"/>
                  </a:lnTo>
                  <a:lnTo>
                    <a:pt x="2789398" y="357986"/>
                  </a:lnTo>
                  <a:lnTo>
                    <a:pt x="2829939" y="390399"/>
                  </a:lnTo>
                  <a:lnTo>
                    <a:pt x="2869731" y="424186"/>
                  </a:lnTo>
                  <a:lnTo>
                    <a:pt x="2908726" y="459339"/>
                  </a:lnTo>
                  <a:lnTo>
                    <a:pt x="2946876" y="495855"/>
                  </a:lnTo>
                  <a:lnTo>
                    <a:pt x="2984134" y="533727"/>
                  </a:lnTo>
                  <a:lnTo>
                    <a:pt x="3020451" y="572951"/>
                  </a:lnTo>
                  <a:lnTo>
                    <a:pt x="3055781" y="613520"/>
                  </a:lnTo>
                  <a:lnTo>
                    <a:pt x="3090076" y="655428"/>
                  </a:lnTo>
                  <a:close/>
                </a:path>
              </a:pathLst>
            </a:custGeom>
            <a:solidFill>
              <a:srgbClr val="F9BF4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77896" y="8197792"/>
              <a:ext cx="266065" cy="1057275"/>
            </a:xfrm>
            <a:custGeom>
              <a:avLst/>
              <a:gdLst/>
              <a:ahLst/>
              <a:cxnLst/>
              <a:rect l="l" t="t" r="r" b="b"/>
              <a:pathLst>
                <a:path w="266064" h="1057275">
                  <a:moveTo>
                    <a:pt x="132920" y="264318"/>
                  </a:moveTo>
                  <a:lnTo>
                    <a:pt x="90896" y="257583"/>
                  </a:lnTo>
                  <a:lnTo>
                    <a:pt x="54407" y="238827"/>
                  </a:lnTo>
                  <a:lnTo>
                    <a:pt x="25637" y="210223"/>
                  </a:lnTo>
                  <a:lnTo>
                    <a:pt x="6773" y="173942"/>
                  </a:lnTo>
                  <a:lnTo>
                    <a:pt x="0" y="132159"/>
                  </a:lnTo>
                  <a:lnTo>
                    <a:pt x="6773" y="90375"/>
                  </a:lnTo>
                  <a:lnTo>
                    <a:pt x="25637" y="54095"/>
                  </a:lnTo>
                  <a:lnTo>
                    <a:pt x="54407" y="25490"/>
                  </a:lnTo>
                  <a:lnTo>
                    <a:pt x="90896" y="6734"/>
                  </a:lnTo>
                  <a:lnTo>
                    <a:pt x="132920" y="0"/>
                  </a:lnTo>
                  <a:lnTo>
                    <a:pt x="174945" y="6734"/>
                  </a:lnTo>
                  <a:lnTo>
                    <a:pt x="211434" y="25490"/>
                  </a:lnTo>
                  <a:lnTo>
                    <a:pt x="240204" y="54095"/>
                  </a:lnTo>
                  <a:lnTo>
                    <a:pt x="259068" y="90375"/>
                  </a:lnTo>
                  <a:lnTo>
                    <a:pt x="265841" y="132159"/>
                  </a:lnTo>
                  <a:lnTo>
                    <a:pt x="259068" y="173942"/>
                  </a:lnTo>
                  <a:lnTo>
                    <a:pt x="240204" y="210223"/>
                  </a:lnTo>
                  <a:lnTo>
                    <a:pt x="211434" y="238827"/>
                  </a:lnTo>
                  <a:lnTo>
                    <a:pt x="174945" y="257583"/>
                  </a:lnTo>
                  <a:lnTo>
                    <a:pt x="132920" y="264318"/>
                  </a:lnTo>
                  <a:close/>
                </a:path>
                <a:path w="266064" h="1057275">
                  <a:moveTo>
                    <a:pt x="132920" y="660796"/>
                  </a:moveTo>
                  <a:lnTo>
                    <a:pt x="90896" y="654062"/>
                  </a:lnTo>
                  <a:lnTo>
                    <a:pt x="54407" y="635305"/>
                  </a:lnTo>
                  <a:lnTo>
                    <a:pt x="25637" y="606701"/>
                  </a:lnTo>
                  <a:lnTo>
                    <a:pt x="6773" y="570421"/>
                  </a:lnTo>
                  <a:lnTo>
                    <a:pt x="0" y="528637"/>
                  </a:lnTo>
                  <a:lnTo>
                    <a:pt x="6773" y="486854"/>
                  </a:lnTo>
                  <a:lnTo>
                    <a:pt x="25637" y="450573"/>
                  </a:lnTo>
                  <a:lnTo>
                    <a:pt x="54407" y="421969"/>
                  </a:lnTo>
                  <a:lnTo>
                    <a:pt x="90896" y="403212"/>
                  </a:lnTo>
                  <a:lnTo>
                    <a:pt x="132920" y="396478"/>
                  </a:lnTo>
                  <a:lnTo>
                    <a:pt x="174945" y="403212"/>
                  </a:lnTo>
                  <a:lnTo>
                    <a:pt x="211434" y="421969"/>
                  </a:lnTo>
                  <a:lnTo>
                    <a:pt x="240204" y="450573"/>
                  </a:lnTo>
                  <a:lnTo>
                    <a:pt x="259068" y="486854"/>
                  </a:lnTo>
                  <a:lnTo>
                    <a:pt x="265841" y="528637"/>
                  </a:lnTo>
                  <a:lnTo>
                    <a:pt x="259068" y="570421"/>
                  </a:lnTo>
                  <a:lnTo>
                    <a:pt x="240204" y="606701"/>
                  </a:lnTo>
                  <a:lnTo>
                    <a:pt x="211434" y="635305"/>
                  </a:lnTo>
                  <a:lnTo>
                    <a:pt x="174945" y="654062"/>
                  </a:lnTo>
                  <a:lnTo>
                    <a:pt x="132920" y="660796"/>
                  </a:lnTo>
                  <a:close/>
                </a:path>
                <a:path w="266064" h="1057275">
                  <a:moveTo>
                    <a:pt x="132920" y="1057275"/>
                  </a:moveTo>
                  <a:lnTo>
                    <a:pt x="90896" y="1050540"/>
                  </a:lnTo>
                  <a:lnTo>
                    <a:pt x="54407" y="1031784"/>
                  </a:lnTo>
                  <a:lnTo>
                    <a:pt x="25637" y="1003179"/>
                  </a:lnTo>
                  <a:lnTo>
                    <a:pt x="6773" y="966899"/>
                  </a:lnTo>
                  <a:lnTo>
                    <a:pt x="0" y="925115"/>
                  </a:lnTo>
                  <a:lnTo>
                    <a:pt x="6773" y="883332"/>
                  </a:lnTo>
                  <a:lnTo>
                    <a:pt x="25637" y="847051"/>
                  </a:lnTo>
                  <a:lnTo>
                    <a:pt x="54407" y="818447"/>
                  </a:lnTo>
                  <a:lnTo>
                    <a:pt x="90896" y="799691"/>
                  </a:lnTo>
                  <a:lnTo>
                    <a:pt x="132920" y="792956"/>
                  </a:lnTo>
                  <a:lnTo>
                    <a:pt x="174945" y="799691"/>
                  </a:lnTo>
                  <a:lnTo>
                    <a:pt x="211434" y="818447"/>
                  </a:lnTo>
                  <a:lnTo>
                    <a:pt x="240204" y="847051"/>
                  </a:lnTo>
                  <a:lnTo>
                    <a:pt x="259068" y="883332"/>
                  </a:lnTo>
                  <a:lnTo>
                    <a:pt x="265841" y="925115"/>
                  </a:lnTo>
                  <a:lnTo>
                    <a:pt x="259068" y="966899"/>
                  </a:lnTo>
                  <a:lnTo>
                    <a:pt x="240204" y="1003179"/>
                  </a:lnTo>
                  <a:lnTo>
                    <a:pt x="211434" y="1031784"/>
                  </a:lnTo>
                  <a:lnTo>
                    <a:pt x="174945" y="1050540"/>
                  </a:lnTo>
                  <a:lnTo>
                    <a:pt x="132920" y="1057275"/>
                  </a:lnTo>
                  <a:close/>
                </a:path>
              </a:pathLst>
            </a:custGeom>
            <a:solidFill>
              <a:srgbClr val="FAFA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8563985" y="558800"/>
            <a:ext cx="7080250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b="0" spc="-5" dirty="0">
                <a:latin typeface="Microsoft Sans Serif"/>
                <a:cs typeface="Microsoft Sans Serif"/>
              </a:rPr>
              <a:t>Develop</a:t>
            </a:r>
            <a:r>
              <a:rPr sz="2700" b="0" spc="-20" dirty="0">
                <a:latin typeface="Microsoft Sans Serif"/>
                <a:cs typeface="Microsoft Sans Serif"/>
              </a:rPr>
              <a:t> </a:t>
            </a:r>
            <a:r>
              <a:rPr sz="2700" b="0" spc="10" dirty="0">
                <a:latin typeface="Microsoft Sans Serif"/>
                <a:cs typeface="Microsoft Sans Serif"/>
              </a:rPr>
              <a:t>real</a:t>
            </a:r>
            <a:r>
              <a:rPr sz="2700" b="0" spc="-20" dirty="0">
                <a:latin typeface="Microsoft Sans Serif"/>
                <a:cs typeface="Microsoft Sans Serif"/>
              </a:rPr>
              <a:t> </a:t>
            </a:r>
            <a:r>
              <a:rPr sz="2700" b="0" spc="15" dirty="0">
                <a:latin typeface="Microsoft Sans Serif"/>
                <a:cs typeface="Microsoft Sans Serif"/>
              </a:rPr>
              <a:t>estate</a:t>
            </a:r>
            <a:r>
              <a:rPr sz="2700" b="0" spc="-15" dirty="0">
                <a:latin typeface="Microsoft Sans Serif"/>
                <a:cs typeface="Microsoft Sans Serif"/>
              </a:rPr>
              <a:t> </a:t>
            </a:r>
            <a:r>
              <a:rPr sz="2700" b="0" dirty="0">
                <a:latin typeface="Microsoft Sans Serif"/>
                <a:cs typeface="Microsoft Sans Serif"/>
              </a:rPr>
              <a:t>investing</a:t>
            </a:r>
            <a:r>
              <a:rPr sz="2700" b="0" spc="-20" dirty="0">
                <a:latin typeface="Microsoft Sans Serif"/>
                <a:cs typeface="Microsoft Sans Serif"/>
              </a:rPr>
              <a:t> </a:t>
            </a:r>
            <a:r>
              <a:rPr sz="2700" b="0" spc="35" dirty="0">
                <a:latin typeface="Microsoft Sans Serif"/>
                <a:cs typeface="Microsoft Sans Serif"/>
              </a:rPr>
              <a:t>criteria</a:t>
            </a:r>
            <a:r>
              <a:rPr sz="2700" b="0" spc="-15" dirty="0">
                <a:latin typeface="Microsoft Sans Serif"/>
                <a:cs typeface="Microsoft Sans Serif"/>
              </a:rPr>
              <a:t> </a:t>
            </a:r>
            <a:r>
              <a:rPr sz="2700" b="0" spc="114" dirty="0">
                <a:latin typeface="Microsoft Sans Serif"/>
                <a:cs typeface="Microsoft Sans Serif"/>
              </a:rPr>
              <a:t>to</a:t>
            </a:r>
            <a:r>
              <a:rPr sz="2700" b="0" spc="-20" dirty="0">
                <a:latin typeface="Microsoft Sans Serif"/>
                <a:cs typeface="Microsoft Sans Serif"/>
              </a:rPr>
              <a:t> </a:t>
            </a:r>
            <a:r>
              <a:rPr sz="2700" b="0" spc="10" dirty="0">
                <a:latin typeface="Microsoft Sans Serif"/>
                <a:cs typeface="Microsoft Sans Serif"/>
              </a:rPr>
              <a:t>follow.</a:t>
            </a:r>
            <a:endParaRPr sz="27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3741010" y="689355"/>
            <a:ext cx="4547235" cy="9093200"/>
          </a:xfrm>
          <a:custGeom>
            <a:avLst/>
            <a:gdLst/>
            <a:ahLst/>
            <a:cxnLst/>
            <a:rect l="l" t="t" r="r" b="b"/>
            <a:pathLst>
              <a:path w="4547234" h="9093200">
                <a:moveTo>
                  <a:pt x="4143" y="4724400"/>
                </a:moveTo>
                <a:lnTo>
                  <a:pt x="2121" y="4673600"/>
                </a:lnTo>
                <a:lnTo>
                  <a:pt x="894" y="4622800"/>
                </a:lnTo>
                <a:lnTo>
                  <a:pt x="265" y="4559300"/>
                </a:lnTo>
                <a:lnTo>
                  <a:pt x="33" y="4508500"/>
                </a:lnTo>
                <a:lnTo>
                  <a:pt x="0" y="4457700"/>
                </a:lnTo>
                <a:lnTo>
                  <a:pt x="4449627" y="0"/>
                </a:lnTo>
                <a:lnTo>
                  <a:pt x="4546989" y="0"/>
                </a:lnTo>
                <a:lnTo>
                  <a:pt x="4546989" y="180530"/>
                </a:lnTo>
                <a:lnTo>
                  <a:pt x="4143" y="4724400"/>
                </a:lnTo>
                <a:close/>
              </a:path>
              <a:path w="4547234" h="9093200">
                <a:moveTo>
                  <a:pt x="16572" y="4165600"/>
                </a:moveTo>
                <a:lnTo>
                  <a:pt x="21060" y="4114800"/>
                </a:lnTo>
                <a:lnTo>
                  <a:pt x="26239" y="4064000"/>
                </a:lnTo>
                <a:lnTo>
                  <a:pt x="32108" y="4013200"/>
                </a:lnTo>
                <a:lnTo>
                  <a:pt x="38668" y="3962400"/>
                </a:lnTo>
                <a:lnTo>
                  <a:pt x="45918" y="3911600"/>
                </a:lnTo>
                <a:lnTo>
                  <a:pt x="53859" y="3860800"/>
                </a:lnTo>
                <a:lnTo>
                  <a:pt x="3857172" y="63500"/>
                </a:lnTo>
                <a:lnTo>
                  <a:pt x="3959673" y="38100"/>
                </a:lnTo>
                <a:lnTo>
                  <a:pt x="4061255" y="38100"/>
                </a:lnTo>
                <a:lnTo>
                  <a:pt x="4112275" y="25400"/>
                </a:lnTo>
                <a:lnTo>
                  <a:pt x="4163756" y="25400"/>
                </a:lnTo>
                <a:lnTo>
                  <a:pt x="16572" y="4165600"/>
                </a:lnTo>
                <a:close/>
              </a:path>
              <a:path w="4547234" h="9093200">
                <a:moveTo>
                  <a:pt x="111862" y="3530600"/>
                </a:moveTo>
                <a:lnTo>
                  <a:pt x="123109" y="3479800"/>
                </a:lnTo>
                <a:lnTo>
                  <a:pt x="135037" y="3441700"/>
                </a:lnTo>
                <a:lnTo>
                  <a:pt x="147547" y="3390900"/>
                </a:lnTo>
                <a:lnTo>
                  <a:pt x="160542" y="3340100"/>
                </a:lnTo>
                <a:lnTo>
                  <a:pt x="173926" y="3302000"/>
                </a:lnTo>
                <a:lnTo>
                  <a:pt x="187602" y="3251200"/>
                </a:lnTo>
                <a:lnTo>
                  <a:pt x="215438" y="3162300"/>
                </a:lnTo>
                <a:lnTo>
                  <a:pt x="3152854" y="228600"/>
                </a:lnTo>
                <a:lnTo>
                  <a:pt x="3199464" y="215900"/>
                </a:lnTo>
                <a:lnTo>
                  <a:pt x="3246073" y="190500"/>
                </a:lnTo>
                <a:lnTo>
                  <a:pt x="3479119" y="127000"/>
                </a:lnTo>
                <a:lnTo>
                  <a:pt x="3525728" y="127000"/>
                </a:lnTo>
                <a:lnTo>
                  <a:pt x="111862" y="3530600"/>
                </a:lnTo>
                <a:close/>
              </a:path>
              <a:path w="4547234" h="9093200">
                <a:moveTo>
                  <a:pt x="381159" y="2730500"/>
                </a:moveTo>
                <a:lnTo>
                  <a:pt x="400575" y="2679700"/>
                </a:lnTo>
                <a:lnTo>
                  <a:pt x="420580" y="2641600"/>
                </a:lnTo>
                <a:lnTo>
                  <a:pt x="441172" y="2590800"/>
                </a:lnTo>
                <a:lnTo>
                  <a:pt x="462353" y="2552700"/>
                </a:lnTo>
                <a:lnTo>
                  <a:pt x="484123" y="2501900"/>
                </a:lnTo>
                <a:lnTo>
                  <a:pt x="506480" y="2463800"/>
                </a:lnTo>
                <a:lnTo>
                  <a:pt x="529426" y="2413000"/>
                </a:lnTo>
                <a:lnTo>
                  <a:pt x="552961" y="2374900"/>
                </a:lnTo>
                <a:lnTo>
                  <a:pt x="577084" y="2336800"/>
                </a:lnTo>
                <a:lnTo>
                  <a:pt x="601795" y="2286000"/>
                </a:lnTo>
                <a:lnTo>
                  <a:pt x="627094" y="2247900"/>
                </a:lnTo>
                <a:lnTo>
                  <a:pt x="652982" y="2197100"/>
                </a:lnTo>
                <a:lnTo>
                  <a:pt x="679458" y="2159000"/>
                </a:lnTo>
                <a:lnTo>
                  <a:pt x="2154381" y="685800"/>
                </a:lnTo>
                <a:lnTo>
                  <a:pt x="2368162" y="558800"/>
                </a:lnTo>
                <a:lnTo>
                  <a:pt x="2411676" y="533400"/>
                </a:lnTo>
                <a:lnTo>
                  <a:pt x="2455416" y="520700"/>
                </a:lnTo>
                <a:lnTo>
                  <a:pt x="2587882" y="444500"/>
                </a:lnTo>
                <a:lnTo>
                  <a:pt x="2632415" y="431800"/>
                </a:lnTo>
                <a:lnTo>
                  <a:pt x="2721978" y="381000"/>
                </a:lnTo>
                <a:lnTo>
                  <a:pt x="381159" y="2730500"/>
                </a:lnTo>
                <a:close/>
              </a:path>
              <a:path w="4547234" h="9093200">
                <a:moveTo>
                  <a:pt x="49716" y="5219700"/>
                </a:moveTo>
                <a:lnTo>
                  <a:pt x="42723" y="5168900"/>
                </a:lnTo>
                <a:lnTo>
                  <a:pt x="36525" y="5118100"/>
                </a:lnTo>
                <a:lnTo>
                  <a:pt x="30923" y="5067300"/>
                </a:lnTo>
                <a:lnTo>
                  <a:pt x="25720" y="5029200"/>
                </a:lnTo>
                <a:lnTo>
                  <a:pt x="20715" y="4978400"/>
                </a:lnTo>
                <a:lnTo>
                  <a:pt x="4546989" y="450237"/>
                </a:lnTo>
                <a:lnTo>
                  <a:pt x="4546989" y="716616"/>
                </a:lnTo>
                <a:lnTo>
                  <a:pt x="49716" y="5219700"/>
                </a:lnTo>
                <a:close/>
              </a:path>
              <a:path w="4547234" h="9093200">
                <a:moveTo>
                  <a:pt x="136720" y="5664200"/>
                </a:moveTo>
                <a:lnTo>
                  <a:pt x="124291" y="5613400"/>
                </a:lnTo>
                <a:lnTo>
                  <a:pt x="99433" y="5499100"/>
                </a:lnTo>
                <a:lnTo>
                  <a:pt x="87003" y="5448300"/>
                </a:lnTo>
                <a:lnTo>
                  <a:pt x="4546989" y="982823"/>
                </a:lnTo>
                <a:lnTo>
                  <a:pt x="4546989" y="1252473"/>
                </a:lnTo>
                <a:lnTo>
                  <a:pt x="136720" y="5664200"/>
                </a:lnTo>
                <a:close/>
              </a:path>
              <a:path w="4547234" h="9093200">
                <a:moveTo>
                  <a:pt x="265154" y="6083300"/>
                </a:moveTo>
                <a:lnTo>
                  <a:pt x="247223" y="6032500"/>
                </a:lnTo>
                <a:lnTo>
                  <a:pt x="230456" y="5981700"/>
                </a:lnTo>
                <a:lnTo>
                  <a:pt x="214467" y="5930900"/>
                </a:lnTo>
                <a:lnTo>
                  <a:pt x="198866" y="5880100"/>
                </a:lnTo>
                <a:lnTo>
                  <a:pt x="4546989" y="1531262"/>
                </a:lnTo>
                <a:lnTo>
                  <a:pt x="4546989" y="1798583"/>
                </a:lnTo>
                <a:lnTo>
                  <a:pt x="265154" y="6083300"/>
                </a:lnTo>
                <a:close/>
              </a:path>
              <a:path w="4547234" h="9093200">
                <a:moveTo>
                  <a:pt x="422590" y="6464300"/>
                </a:moveTo>
                <a:lnTo>
                  <a:pt x="400904" y="6413500"/>
                </a:lnTo>
                <a:lnTo>
                  <a:pt x="379606" y="6362700"/>
                </a:lnTo>
                <a:lnTo>
                  <a:pt x="359085" y="6324600"/>
                </a:lnTo>
                <a:lnTo>
                  <a:pt x="339729" y="6273800"/>
                </a:lnTo>
                <a:lnTo>
                  <a:pt x="4546989" y="2067912"/>
                </a:lnTo>
                <a:lnTo>
                  <a:pt x="4546989" y="2333895"/>
                </a:lnTo>
                <a:lnTo>
                  <a:pt x="422590" y="6464300"/>
                </a:lnTo>
                <a:close/>
              </a:path>
              <a:path w="4547234" h="9093200">
                <a:moveTo>
                  <a:pt x="600740" y="6819900"/>
                </a:moveTo>
                <a:lnTo>
                  <a:pt x="575947" y="6781800"/>
                </a:lnTo>
                <a:lnTo>
                  <a:pt x="551542" y="6731000"/>
                </a:lnTo>
                <a:lnTo>
                  <a:pt x="527914" y="6692900"/>
                </a:lnTo>
                <a:lnTo>
                  <a:pt x="505450" y="6642100"/>
                </a:lnTo>
                <a:lnTo>
                  <a:pt x="4546989" y="2607351"/>
                </a:lnTo>
                <a:lnTo>
                  <a:pt x="4546989" y="2873727"/>
                </a:lnTo>
                <a:lnTo>
                  <a:pt x="600740" y="6819900"/>
                </a:lnTo>
                <a:close/>
              </a:path>
              <a:path w="4547234" h="9093200">
                <a:moveTo>
                  <a:pt x="812036" y="7150100"/>
                </a:moveTo>
                <a:lnTo>
                  <a:pt x="784135" y="7112000"/>
                </a:lnTo>
                <a:lnTo>
                  <a:pt x="756623" y="7061200"/>
                </a:lnTo>
                <a:lnTo>
                  <a:pt x="729887" y="7023100"/>
                </a:lnTo>
                <a:lnTo>
                  <a:pt x="704317" y="6985000"/>
                </a:lnTo>
                <a:lnTo>
                  <a:pt x="4546989" y="3144108"/>
                </a:lnTo>
                <a:lnTo>
                  <a:pt x="4546989" y="3411174"/>
                </a:lnTo>
                <a:lnTo>
                  <a:pt x="812036" y="7150100"/>
                </a:lnTo>
                <a:close/>
              </a:path>
              <a:path w="4547234" h="9093200">
                <a:moveTo>
                  <a:pt x="1048189" y="7454900"/>
                </a:moveTo>
                <a:lnTo>
                  <a:pt x="1017181" y="7416800"/>
                </a:lnTo>
                <a:lnTo>
                  <a:pt x="986561" y="7378700"/>
                </a:lnTo>
                <a:lnTo>
                  <a:pt x="956718" y="7340600"/>
                </a:lnTo>
                <a:lnTo>
                  <a:pt x="928041" y="7302500"/>
                </a:lnTo>
                <a:lnTo>
                  <a:pt x="4546989" y="3688832"/>
                </a:lnTo>
                <a:lnTo>
                  <a:pt x="4546989" y="3956209"/>
                </a:lnTo>
                <a:lnTo>
                  <a:pt x="1048189" y="7454900"/>
                </a:lnTo>
                <a:close/>
              </a:path>
              <a:path w="4547234" h="9093200">
                <a:moveTo>
                  <a:pt x="1305058" y="7734300"/>
                </a:moveTo>
                <a:lnTo>
                  <a:pt x="1270942" y="7696200"/>
                </a:lnTo>
                <a:lnTo>
                  <a:pt x="1237216" y="7658100"/>
                </a:lnTo>
                <a:lnTo>
                  <a:pt x="1204265" y="7632700"/>
                </a:lnTo>
                <a:lnTo>
                  <a:pt x="1172480" y="7594600"/>
                </a:lnTo>
                <a:lnTo>
                  <a:pt x="4546989" y="4217734"/>
                </a:lnTo>
                <a:lnTo>
                  <a:pt x="4546989" y="4492196"/>
                </a:lnTo>
                <a:lnTo>
                  <a:pt x="1305058" y="7734300"/>
                </a:lnTo>
                <a:close/>
              </a:path>
              <a:path w="4547234" h="9093200">
                <a:moveTo>
                  <a:pt x="1578499" y="8001000"/>
                </a:moveTo>
                <a:lnTo>
                  <a:pt x="1543671" y="7962900"/>
                </a:lnTo>
                <a:lnTo>
                  <a:pt x="1508067" y="7937500"/>
                </a:lnTo>
                <a:lnTo>
                  <a:pt x="1472462" y="7899400"/>
                </a:lnTo>
                <a:lnTo>
                  <a:pt x="1437635" y="7874000"/>
                </a:lnTo>
                <a:lnTo>
                  <a:pt x="4546989" y="4764480"/>
                </a:lnTo>
                <a:lnTo>
                  <a:pt x="4546989" y="5032476"/>
                </a:lnTo>
                <a:lnTo>
                  <a:pt x="1578499" y="8001000"/>
                </a:lnTo>
                <a:close/>
              </a:path>
              <a:path w="4547234" h="9093200">
                <a:moveTo>
                  <a:pt x="1880941" y="8229600"/>
                </a:moveTo>
                <a:lnTo>
                  <a:pt x="1843006" y="8204200"/>
                </a:lnTo>
                <a:lnTo>
                  <a:pt x="1765583" y="8153400"/>
                </a:lnTo>
                <a:lnTo>
                  <a:pt x="1727648" y="8115300"/>
                </a:lnTo>
                <a:lnTo>
                  <a:pt x="4546989" y="5296166"/>
                </a:lnTo>
                <a:lnTo>
                  <a:pt x="4546989" y="5569421"/>
                </a:lnTo>
                <a:lnTo>
                  <a:pt x="1880941" y="8229600"/>
                </a:lnTo>
                <a:close/>
              </a:path>
              <a:path w="4547234" h="9093200">
                <a:moveTo>
                  <a:pt x="2204098" y="8445500"/>
                </a:moveTo>
                <a:lnTo>
                  <a:pt x="2161308" y="8420100"/>
                </a:lnTo>
                <a:lnTo>
                  <a:pt x="2119683" y="8394700"/>
                </a:lnTo>
                <a:lnTo>
                  <a:pt x="2038376" y="8343900"/>
                </a:lnTo>
                <a:lnTo>
                  <a:pt x="4546989" y="5836229"/>
                </a:lnTo>
                <a:lnTo>
                  <a:pt x="4546989" y="6104006"/>
                </a:lnTo>
                <a:lnTo>
                  <a:pt x="2204098" y="8445500"/>
                </a:lnTo>
                <a:close/>
              </a:path>
              <a:path w="4547234" h="9093200">
                <a:moveTo>
                  <a:pt x="2556256" y="8636000"/>
                </a:moveTo>
                <a:lnTo>
                  <a:pt x="2510359" y="8623300"/>
                </a:lnTo>
                <a:lnTo>
                  <a:pt x="2465627" y="8597900"/>
                </a:lnTo>
                <a:lnTo>
                  <a:pt x="2378106" y="8547100"/>
                </a:lnTo>
                <a:lnTo>
                  <a:pt x="4546989" y="6380098"/>
                </a:lnTo>
                <a:lnTo>
                  <a:pt x="4546989" y="6647640"/>
                </a:lnTo>
                <a:lnTo>
                  <a:pt x="2556256" y="8636000"/>
                </a:lnTo>
                <a:close/>
              </a:path>
              <a:path w="4547234" h="9093200">
                <a:moveTo>
                  <a:pt x="2929130" y="8801100"/>
                </a:moveTo>
                <a:lnTo>
                  <a:pt x="2881873" y="8788400"/>
                </a:lnTo>
                <a:lnTo>
                  <a:pt x="2833840" y="8763000"/>
                </a:lnTo>
                <a:lnTo>
                  <a:pt x="2785807" y="8750300"/>
                </a:lnTo>
                <a:lnTo>
                  <a:pt x="2738550" y="8724900"/>
                </a:lnTo>
                <a:lnTo>
                  <a:pt x="4546989" y="6915466"/>
                </a:lnTo>
                <a:lnTo>
                  <a:pt x="4546989" y="7183006"/>
                </a:lnTo>
                <a:lnTo>
                  <a:pt x="2929130" y="8801100"/>
                </a:lnTo>
                <a:close/>
              </a:path>
              <a:path w="4547234" h="9093200">
                <a:moveTo>
                  <a:pt x="3339291" y="8928100"/>
                </a:moveTo>
                <a:lnTo>
                  <a:pt x="3132139" y="8877300"/>
                </a:lnTo>
                <a:lnTo>
                  <a:pt x="4546989" y="7460863"/>
                </a:lnTo>
                <a:lnTo>
                  <a:pt x="4546989" y="7720610"/>
                </a:lnTo>
                <a:lnTo>
                  <a:pt x="3339291" y="8928100"/>
                </a:lnTo>
                <a:close/>
              </a:path>
              <a:path w="4547234" h="9093200">
                <a:moveTo>
                  <a:pt x="3774310" y="9029700"/>
                </a:moveTo>
                <a:lnTo>
                  <a:pt x="3718379" y="9017000"/>
                </a:lnTo>
                <a:lnTo>
                  <a:pt x="3662448" y="9017000"/>
                </a:lnTo>
                <a:lnTo>
                  <a:pt x="3550586" y="8991600"/>
                </a:lnTo>
                <a:lnTo>
                  <a:pt x="4546989" y="7994450"/>
                </a:lnTo>
                <a:lnTo>
                  <a:pt x="4546989" y="8258239"/>
                </a:lnTo>
                <a:lnTo>
                  <a:pt x="3774310" y="9029700"/>
                </a:lnTo>
                <a:close/>
              </a:path>
              <a:path w="4547234" h="9093200">
                <a:moveTo>
                  <a:pt x="4263190" y="9093200"/>
                </a:moveTo>
                <a:lnTo>
                  <a:pt x="4213473" y="9080500"/>
                </a:lnTo>
                <a:lnTo>
                  <a:pt x="4114040" y="9080500"/>
                </a:lnTo>
                <a:lnTo>
                  <a:pt x="4064324" y="9067800"/>
                </a:lnTo>
                <a:lnTo>
                  <a:pt x="4014607" y="9067800"/>
                </a:lnTo>
                <a:lnTo>
                  <a:pt x="4546989" y="8536311"/>
                </a:lnTo>
                <a:lnTo>
                  <a:pt x="4546989" y="8809195"/>
                </a:lnTo>
                <a:lnTo>
                  <a:pt x="4263190" y="9093200"/>
                </a:lnTo>
                <a:close/>
              </a:path>
              <a:path w="4547234" h="9093200">
                <a:moveTo>
                  <a:pt x="4546989" y="9093200"/>
                </a:moveTo>
                <a:lnTo>
                  <a:pt x="4524201" y="9093200"/>
                </a:lnTo>
                <a:lnTo>
                  <a:pt x="4546989" y="9070464"/>
                </a:lnTo>
                <a:lnTo>
                  <a:pt x="4546989" y="9093200"/>
                </a:lnTo>
                <a:close/>
              </a:path>
            </a:pathLst>
          </a:custGeom>
          <a:solidFill>
            <a:srgbClr val="FFFFFF">
              <a:alpha val="587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563985" y="1557525"/>
            <a:ext cx="8948420" cy="7955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-65" dirty="0">
                <a:solidFill>
                  <a:srgbClr val="EFECE7"/>
                </a:solidFill>
                <a:latin typeface="Microsoft Sans Serif"/>
                <a:cs typeface="Microsoft Sans Serif"/>
              </a:rPr>
              <a:t>Set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75" dirty="0">
                <a:solidFill>
                  <a:srgbClr val="EFECE7"/>
                </a:solidFill>
                <a:latin typeface="Microsoft Sans Serif"/>
                <a:cs typeface="Microsoft Sans Serif"/>
              </a:rPr>
              <a:t>a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55" dirty="0">
                <a:solidFill>
                  <a:srgbClr val="EFECE7"/>
                </a:solidFill>
                <a:latin typeface="Microsoft Sans Serif"/>
                <a:cs typeface="Microsoft Sans Serif"/>
              </a:rPr>
              <a:t>budget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40" dirty="0">
                <a:solidFill>
                  <a:srgbClr val="EFECE7"/>
                </a:solidFill>
                <a:latin typeface="Microsoft Sans Serif"/>
                <a:cs typeface="Microsoft Sans Serif"/>
              </a:rPr>
              <a:t>and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10" dirty="0">
                <a:solidFill>
                  <a:srgbClr val="EFECE7"/>
                </a:solidFill>
                <a:latin typeface="Microsoft Sans Serif"/>
                <a:cs typeface="Microsoft Sans Serif"/>
              </a:rPr>
              <a:t>get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50" dirty="0">
                <a:solidFill>
                  <a:srgbClr val="EFECE7"/>
                </a:solidFill>
                <a:latin typeface="Microsoft Sans Serif"/>
                <a:cs typeface="Microsoft Sans Serif"/>
              </a:rPr>
              <a:t>preapproved</a:t>
            </a:r>
            <a:r>
              <a:rPr sz="2700" spc="-1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rgbClr val="EFECE7"/>
                </a:solidFill>
                <a:latin typeface="Microsoft Sans Serif"/>
                <a:cs typeface="Microsoft Sans Serif"/>
              </a:rPr>
              <a:t>for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75" dirty="0">
                <a:solidFill>
                  <a:srgbClr val="EFECE7"/>
                </a:solidFill>
                <a:latin typeface="Microsoft Sans Serif"/>
                <a:cs typeface="Microsoft Sans Serif"/>
              </a:rPr>
              <a:t>a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30" dirty="0">
                <a:solidFill>
                  <a:srgbClr val="EFECE7"/>
                </a:solidFill>
                <a:latin typeface="Microsoft Sans Serif"/>
                <a:cs typeface="Microsoft Sans Serif"/>
              </a:rPr>
              <a:t>mortgage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114" dirty="0">
                <a:solidFill>
                  <a:srgbClr val="EFECE7"/>
                </a:solidFill>
                <a:latin typeface="Microsoft Sans Serif"/>
                <a:cs typeface="Microsoft Sans Serif"/>
              </a:rPr>
              <a:t>or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5" dirty="0">
                <a:solidFill>
                  <a:srgbClr val="EFECE7"/>
                </a:solidFill>
                <a:latin typeface="Microsoft Sans Serif"/>
                <a:cs typeface="Microsoft Sans Serif"/>
              </a:rPr>
              <a:t>loan.</a:t>
            </a:r>
            <a:endParaRPr sz="27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950">
              <a:latin typeface="Microsoft Sans Serif"/>
              <a:cs typeface="Microsoft Sans Serif"/>
            </a:endParaRPr>
          </a:p>
          <a:p>
            <a:pPr marL="12700" marR="5080">
              <a:lnSpc>
                <a:spcPct val="115700"/>
              </a:lnSpc>
            </a:pPr>
            <a:r>
              <a:rPr sz="2700" dirty="0">
                <a:solidFill>
                  <a:srgbClr val="F9BF40"/>
                </a:solidFill>
                <a:latin typeface="Microsoft Sans Serif"/>
                <a:cs typeface="Microsoft Sans Serif"/>
              </a:rPr>
              <a:t>Look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rgbClr val="F9BF40"/>
                </a:solidFill>
                <a:latin typeface="Microsoft Sans Serif"/>
                <a:cs typeface="Microsoft Sans Serif"/>
              </a:rPr>
              <a:t>for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rgbClr val="F9BF40"/>
                </a:solidFill>
                <a:latin typeface="Microsoft Sans Serif"/>
                <a:cs typeface="Microsoft Sans Serif"/>
              </a:rPr>
              <a:t>properties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80" dirty="0">
                <a:solidFill>
                  <a:srgbClr val="F9BF40"/>
                </a:solidFill>
                <a:latin typeface="Microsoft Sans Serif"/>
                <a:cs typeface="Microsoft Sans Serif"/>
              </a:rPr>
              <a:t>that</a:t>
            </a:r>
            <a:r>
              <a:rPr sz="2700" spc="-20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20" dirty="0">
                <a:solidFill>
                  <a:srgbClr val="F9BF40"/>
                </a:solidFill>
                <a:latin typeface="Microsoft Sans Serif"/>
                <a:cs typeface="Microsoft Sans Serif"/>
              </a:rPr>
              <a:t>generate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45" dirty="0">
                <a:solidFill>
                  <a:srgbClr val="F9BF40"/>
                </a:solidFill>
                <a:latin typeface="Microsoft Sans Serif"/>
                <a:cs typeface="Microsoft Sans Serif"/>
              </a:rPr>
              <a:t>immediate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10" dirty="0">
                <a:solidFill>
                  <a:srgbClr val="F9BF40"/>
                </a:solidFill>
                <a:latin typeface="Microsoft Sans Serif"/>
                <a:cs typeface="Microsoft Sans Serif"/>
              </a:rPr>
              <a:t>positive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-35" dirty="0">
                <a:solidFill>
                  <a:srgbClr val="F9BF40"/>
                </a:solidFill>
                <a:latin typeface="Microsoft Sans Serif"/>
                <a:cs typeface="Microsoft Sans Serif"/>
              </a:rPr>
              <a:t>cash </a:t>
            </a:r>
            <a:r>
              <a:rPr sz="2700" spc="-700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30" dirty="0">
                <a:solidFill>
                  <a:srgbClr val="F9BF40"/>
                </a:solidFill>
                <a:latin typeface="Microsoft Sans Serif"/>
                <a:cs typeface="Microsoft Sans Serif"/>
              </a:rPr>
              <a:t>flow</a:t>
            </a:r>
            <a:r>
              <a:rPr sz="2700" spc="-20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40" dirty="0">
                <a:solidFill>
                  <a:srgbClr val="F9BF40"/>
                </a:solidFill>
                <a:latin typeface="Microsoft Sans Serif"/>
                <a:cs typeface="Microsoft Sans Serif"/>
              </a:rPr>
              <a:t>and</a:t>
            </a:r>
            <a:r>
              <a:rPr sz="2700" spc="-20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-30" dirty="0">
                <a:solidFill>
                  <a:srgbClr val="F9BF40"/>
                </a:solidFill>
                <a:latin typeface="Microsoft Sans Serif"/>
                <a:cs typeface="Microsoft Sans Serif"/>
              </a:rPr>
              <a:t>have</a:t>
            </a:r>
            <a:r>
              <a:rPr sz="2700" spc="-20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20" dirty="0">
                <a:solidFill>
                  <a:srgbClr val="F9BF40"/>
                </a:solidFill>
                <a:latin typeface="Microsoft Sans Serif"/>
                <a:cs typeface="Microsoft Sans Serif"/>
              </a:rPr>
              <a:t>high</a:t>
            </a:r>
            <a:r>
              <a:rPr sz="2700" spc="-20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90" dirty="0">
                <a:solidFill>
                  <a:srgbClr val="F9BF40"/>
                </a:solidFill>
                <a:latin typeface="Microsoft Sans Serif"/>
                <a:cs typeface="Microsoft Sans Serif"/>
              </a:rPr>
              <a:t>rent</a:t>
            </a:r>
            <a:r>
              <a:rPr sz="2700" spc="-20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40" dirty="0">
                <a:solidFill>
                  <a:srgbClr val="F9BF40"/>
                </a:solidFill>
                <a:latin typeface="Microsoft Sans Serif"/>
                <a:cs typeface="Microsoft Sans Serif"/>
              </a:rPr>
              <a:t>and</a:t>
            </a:r>
            <a:r>
              <a:rPr sz="2700" spc="-20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35" dirty="0">
                <a:solidFill>
                  <a:srgbClr val="F9BF40"/>
                </a:solidFill>
                <a:latin typeface="Microsoft Sans Serif"/>
                <a:cs typeface="Microsoft Sans Serif"/>
              </a:rPr>
              <a:t>appreciation</a:t>
            </a:r>
            <a:r>
              <a:rPr sz="2700" spc="-1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35" dirty="0">
                <a:solidFill>
                  <a:srgbClr val="F9BF40"/>
                </a:solidFill>
                <a:latin typeface="Microsoft Sans Serif"/>
                <a:cs typeface="Microsoft Sans Serif"/>
              </a:rPr>
              <a:t>potential.</a:t>
            </a:r>
            <a:endParaRPr sz="27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2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Find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5" dirty="0">
                <a:solidFill>
                  <a:srgbClr val="EFECE7"/>
                </a:solidFill>
                <a:latin typeface="Microsoft Sans Serif"/>
                <a:cs typeface="Microsoft Sans Serif"/>
              </a:rPr>
              <a:t>an</a:t>
            </a:r>
            <a:r>
              <a:rPr sz="2700" spc="-1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amazing </a:t>
            </a:r>
            <a:r>
              <a:rPr sz="2700" spc="-10" dirty="0">
                <a:solidFill>
                  <a:srgbClr val="EFECE7"/>
                </a:solidFill>
                <a:latin typeface="Microsoft Sans Serif"/>
                <a:cs typeface="Microsoft Sans Serif"/>
              </a:rPr>
              <a:t>Realtor</a:t>
            </a:r>
            <a:r>
              <a:rPr sz="2700" spc="-1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55" dirty="0">
                <a:solidFill>
                  <a:srgbClr val="EFECE7"/>
                </a:solidFill>
                <a:latin typeface="Microsoft Sans Serif"/>
                <a:cs typeface="Microsoft Sans Serif"/>
              </a:rPr>
              <a:t>who</a:t>
            </a:r>
            <a:r>
              <a:rPr sz="2700" spc="-1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15" dirty="0">
                <a:solidFill>
                  <a:srgbClr val="EFECE7"/>
                </a:solidFill>
                <a:latin typeface="Microsoft Sans Serif"/>
                <a:cs typeface="Microsoft Sans Serif"/>
              </a:rPr>
              <a:t>does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EFECE7"/>
                </a:solidFill>
                <a:latin typeface="Microsoft Sans Serif"/>
                <a:cs typeface="Microsoft Sans Serif"/>
              </a:rPr>
              <a:t>the</a:t>
            </a:r>
            <a:r>
              <a:rPr sz="2700" spc="-1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65" dirty="0">
                <a:solidFill>
                  <a:srgbClr val="EFECE7"/>
                </a:solidFill>
                <a:latin typeface="Microsoft Sans Serif"/>
                <a:cs typeface="Microsoft Sans Serif"/>
              </a:rPr>
              <a:t>hard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45" dirty="0">
                <a:solidFill>
                  <a:srgbClr val="EFECE7"/>
                </a:solidFill>
                <a:latin typeface="Microsoft Sans Serif"/>
                <a:cs typeface="Microsoft Sans Serif"/>
              </a:rPr>
              <a:t>work</a:t>
            </a:r>
            <a:r>
              <a:rPr sz="2700" spc="-1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rgbClr val="EFECE7"/>
                </a:solidFill>
                <a:latin typeface="Microsoft Sans Serif"/>
                <a:cs typeface="Microsoft Sans Serif"/>
              </a:rPr>
              <a:t>for</a:t>
            </a:r>
            <a:r>
              <a:rPr sz="2700" spc="-15" dirty="0">
                <a:solidFill>
                  <a:srgbClr val="EFECE7"/>
                </a:solidFill>
                <a:latin typeface="Microsoft Sans Serif"/>
                <a:cs typeface="Microsoft Sans Serif"/>
              </a:rPr>
              <a:t> you.</a:t>
            </a:r>
            <a:endParaRPr sz="2700">
              <a:latin typeface="Microsoft Sans Serif"/>
              <a:cs typeface="Microsoft Sans Serif"/>
            </a:endParaRPr>
          </a:p>
          <a:p>
            <a:pPr marL="12700" marR="3479165">
              <a:lnSpc>
                <a:spcPct val="251100"/>
              </a:lnSpc>
              <a:spcBef>
                <a:spcPts val="20"/>
              </a:spcBef>
            </a:pPr>
            <a:r>
              <a:rPr sz="2700" spc="80" dirty="0">
                <a:solidFill>
                  <a:srgbClr val="F9BF40"/>
                </a:solidFill>
                <a:latin typeface="Microsoft Sans Serif"/>
                <a:cs typeface="Microsoft Sans Serif"/>
              </a:rPr>
              <a:t>Hunt</a:t>
            </a:r>
            <a:r>
              <a:rPr sz="2700" spc="4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40" dirty="0">
                <a:solidFill>
                  <a:srgbClr val="F9BF40"/>
                </a:solidFill>
                <a:latin typeface="Microsoft Sans Serif"/>
                <a:cs typeface="Microsoft Sans Serif"/>
              </a:rPr>
              <a:t>when</a:t>
            </a:r>
            <a:r>
              <a:rPr sz="2700" spc="4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5" dirty="0">
                <a:solidFill>
                  <a:srgbClr val="F9BF40"/>
                </a:solidFill>
                <a:latin typeface="Microsoft Sans Serif"/>
                <a:cs typeface="Microsoft Sans Serif"/>
              </a:rPr>
              <a:t>everyone</a:t>
            </a:r>
            <a:r>
              <a:rPr sz="2700" spc="50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-35" dirty="0">
                <a:solidFill>
                  <a:srgbClr val="F9BF40"/>
                </a:solidFill>
                <a:latin typeface="Microsoft Sans Serif"/>
                <a:cs typeface="Microsoft Sans Serif"/>
              </a:rPr>
              <a:t>else</a:t>
            </a:r>
            <a:r>
              <a:rPr sz="2700" spc="4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-30" dirty="0">
                <a:solidFill>
                  <a:srgbClr val="F9BF40"/>
                </a:solidFill>
                <a:latin typeface="Microsoft Sans Serif"/>
                <a:cs typeface="Microsoft Sans Serif"/>
              </a:rPr>
              <a:t>isn’t. 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dirty="0">
                <a:solidFill>
                  <a:srgbClr val="EFECE7"/>
                </a:solidFill>
                <a:latin typeface="Microsoft Sans Serif"/>
                <a:cs typeface="Microsoft Sans Serif"/>
              </a:rPr>
              <a:t>Look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rgbClr val="EFECE7"/>
                </a:solidFill>
                <a:latin typeface="Microsoft Sans Serif"/>
                <a:cs typeface="Microsoft Sans Serif"/>
              </a:rPr>
              <a:t>for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25" dirty="0">
                <a:solidFill>
                  <a:srgbClr val="EFECE7"/>
                </a:solidFill>
                <a:latin typeface="Microsoft Sans Serif"/>
                <a:cs typeface="Microsoft Sans Serif"/>
              </a:rPr>
              <a:t>foreclosures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114" dirty="0">
                <a:solidFill>
                  <a:srgbClr val="EFECE7"/>
                </a:solidFill>
                <a:latin typeface="Microsoft Sans Serif"/>
                <a:cs typeface="Microsoft Sans Serif"/>
              </a:rPr>
              <a:t>or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EFECE7"/>
                </a:solidFill>
                <a:latin typeface="Microsoft Sans Serif"/>
                <a:cs typeface="Microsoft Sans Serif"/>
              </a:rPr>
              <a:t>short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60" dirty="0">
                <a:solidFill>
                  <a:srgbClr val="EFECE7"/>
                </a:solidFill>
                <a:latin typeface="Microsoft Sans Serif"/>
                <a:cs typeface="Microsoft Sans Serif"/>
              </a:rPr>
              <a:t>sales </a:t>
            </a:r>
            <a:r>
              <a:rPr sz="2700" spc="-70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15" dirty="0">
                <a:solidFill>
                  <a:srgbClr val="F9BF40"/>
                </a:solidFill>
                <a:latin typeface="Microsoft Sans Serif"/>
                <a:cs typeface="Microsoft Sans Serif"/>
              </a:rPr>
              <a:t>Test-drive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F9BF40"/>
                </a:solidFill>
                <a:latin typeface="Microsoft Sans Serif"/>
                <a:cs typeface="Microsoft Sans Serif"/>
              </a:rPr>
              <a:t>the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50" dirty="0">
                <a:solidFill>
                  <a:srgbClr val="F9BF40"/>
                </a:solidFill>
                <a:latin typeface="Microsoft Sans Serif"/>
                <a:cs typeface="Microsoft Sans Serif"/>
              </a:rPr>
              <a:t>neighborhood.</a:t>
            </a:r>
            <a:endParaRPr sz="27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05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Find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5" dirty="0">
                <a:solidFill>
                  <a:srgbClr val="EFECE7"/>
                </a:solidFill>
                <a:latin typeface="Microsoft Sans Serif"/>
                <a:cs typeface="Microsoft Sans Serif"/>
              </a:rPr>
              <a:t>an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25" dirty="0">
                <a:solidFill>
                  <a:srgbClr val="EFECE7"/>
                </a:solidFill>
                <a:latin typeface="Microsoft Sans Serif"/>
                <a:cs typeface="Microsoft Sans Serif"/>
              </a:rPr>
              <a:t>experienced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70" dirty="0">
                <a:solidFill>
                  <a:srgbClr val="EFECE7"/>
                </a:solidFill>
                <a:latin typeface="Microsoft Sans Serif"/>
                <a:cs typeface="Microsoft Sans Serif"/>
              </a:rPr>
              <a:t>home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25" dirty="0">
                <a:solidFill>
                  <a:srgbClr val="EFECE7"/>
                </a:solidFill>
                <a:latin typeface="Microsoft Sans Serif"/>
                <a:cs typeface="Microsoft Sans Serif"/>
              </a:rPr>
              <a:t>inspector.</a:t>
            </a:r>
            <a:endParaRPr sz="2700">
              <a:latin typeface="Microsoft Sans Serif"/>
              <a:cs typeface="Microsoft Sans Serif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52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700" spc="-65" dirty="0">
                <a:solidFill>
                  <a:srgbClr val="F9BF40"/>
                </a:solidFill>
                <a:latin typeface="Microsoft Sans Serif"/>
                <a:cs typeface="Microsoft Sans Serif"/>
              </a:rPr>
              <a:t>Be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rgbClr val="F9BF40"/>
                </a:solidFill>
                <a:latin typeface="Microsoft Sans Serif"/>
                <a:cs typeface="Microsoft Sans Serif"/>
              </a:rPr>
              <a:t>prepared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114" dirty="0">
                <a:solidFill>
                  <a:srgbClr val="F9BF40"/>
                </a:solidFill>
                <a:latin typeface="Microsoft Sans Serif"/>
                <a:cs typeface="Microsoft Sans Serif"/>
              </a:rPr>
              <a:t>to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-30" dirty="0">
                <a:solidFill>
                  <a:srgbClr val="F9BF40"/>
                </a:solidFill>
                <a:latin typeface="Microsoft Sans Serif"/>
                <a:cs typeface="Microsoft Sans Serif"/>
              </a:rPr>
              <a:t>walk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-65" dirty="0">
                <a:solidFill>
                  <a:srgbClr val="F9BF40"/>
                </a:solidFill>
                <a:latin typeface="Microsoft Sans Serif"/>
                <a:cs typeface="Microsoft Sans Serif"/>
              </a:rPr>
              <a:t>away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105" dirty="0">
                <a:solidFill>
                  <a:srgbClr val="F9BF40"/>
                </a:solidFill>
                <a:latin typeface="Microsoft Sans Serif"/>
                <a:cs typeface="Microsoft Sans Serif"/>
              </a:rPr>
              <a:t>from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-75" dirty="0">
                <a:solidFill>
                  <a:srgbClr val="F9BF40"/>
                </a:solidFill>
                <a:latin typeface="Microsoft Sans Serif"/>
                <a:cs typeface="Microsoft Sans Serif"/>
              </a:rPr>
              <a:t>a</a:t>
            </a:r>
            <a:r>
              <a:rPr sz="2700" spc="-25" dirty="0">
                <a:solidFill>
                  <a:srgbClr val="F9BF40"/>
                </a:solidFill>
                <a:latin typeface="Microsoft Sans Serif"/>
                <a:cs typeface="Microsoft Sans Serif"/>
              </a:rPr>
              <a:t> </a:t>
            </a:r>
            <a:r>
              <a:rPr sz="2700" spc="-20" dirty="0">
                <a:solidFill>
                  <a:srgbClr val="F9BF40"/>
                </a:solidFill>
                <a:latin typeface="Microsoft Sans Serif"/>
                <a:cs typeface="Microsoft Sans Serif"/>
              </a:rPr>
              <a:t>deal.</a:t>
            </a:r>
            <a:endParaRPr sz="27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16000" y="932183"/>
            <a:ext cx="5304790" cy="6018530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5"/>
              </a:spcBef>
            </a:pPr>
            <a:r>
              <a:rPr sz="2200" spc="45" dirty="0">
                <a:solidFill>
                  <a:srgbClr val="FAFAFA"/>
                </a:solidFill>
                <a:latin typeface="Verdana"/>
                <a:cs typeface="Verdana"/>
              </a:rPr>
              <a:t>C</a:t>
            </a:r>
            <a:r>
              <a:rPr sz="2200" spc="100" dirty="0">
                <a:solidFill>
                  <a:srgbClr val="FAFAFA"/>
                </a:solidFill>
                <a:latin typeface="Verdana"/>
                <a:cs typeface="Verdana"/>
              </a:rPr>
              <a:t>h</a:t>
            </a:r>
            <a:r>
              <a:rPr sz="2200" spc="-15" dirty="0">
                <a:solidFill>
                  <a:srgbClr val="FAFAFA"/>
                </a:solidFill>
                <a:latin typeface="Verdana"/>
                <a:cs typeface="Verdana"/>
              </a:rPr>
              <a:t>a</a:t>
            </a:r>
            <a:r>
              <a:rPr sz="2200" spc="120" dirty="0">
                <a:solidFill>
                  <a:srgbClr val="FAFAFA"/>
                </a:solidFill>
                <a:latin typeface="Verdana"/>
                <a:cs typeface="Verdana"/>
              </a:rPr>
              <a:t>p</a:t>
            </a:r>
            <a:r>
              <a:rPr sz="2200" spc="35" dirty="0">
                <a:solidFill>
                  <a:srgbClr val="FAFAFA"/>
                </a:solidFill>
                <a:latin typeface="Verdana"/>
                <a:cs typeface="Verdana"/>
              </a:rPr>
              <a:t>t</a:t>
            </a:r>
            <a:r>
              <a:rPr sz="2200" spc="30" dirty="0">
                <a:solidFill>
                  <a:srgbClr val="FAFAFA"/>
                </a:solidFill>
                <a:latin typeface="Verdana"/>
                <a:cs typeface="Verdana"/>
              </a:rPr>
              <a:t>e</a:t>
            </a:r>
            <a:r>
              <a:rPr sz="2200" spc="-40" dirty="0">
                <a:solidFill>
                  <a:srgbClr val="FAFAFA"/>
                </a:solidFill>
                <a:latin typeface="Verdana"/>
                <a:cs typeface="Verdana"/>
              </a:rPr>
              <a:t>r</a:t>
            </a:r>
            <a:r>
              <a:rPr sz="2200" spc="-185" dirty="0">
                <a:solidFill>
                  <a:srgbClr val="FAFAFA"/>
                </a:solidFill>
                <a:latin typeface="Verdana"/>
                <a:cs typeface="Verdana"/>
              </a:rPr>
              <a:t> </a:t>
            </a:r>
            <a:r>
              <a:rPr sz="2200" spc="-590" dirty="0">
                <a:solidFill>
                  <a:srgbClr val="FAFAFA"/>
                </a:solidFill>
                <a:latin typeface="Verdana"/>
                <a:cs typeface="Verdana"/>
              </a:rPr>
              <a:t>1</a:t>
            </a:r>
            <a:r>
              <a:rPr sz="2200" spc="-585" dirty="0">
                <a:solidFill>
                  <a:srgbClr val="FAFAFA"/>
                </a:solidFill>
                <a:latin typeface="Verdana"/>
                <a:cs typeface="Verdana"/>
              </a:rPr>
              <a:t>1</a:t>
            </a:r>
            <a:endParaRPr sz="2200">
              <a:latin typeface="Verdana"/>
              <a:cs typeface="Verdana"/>
            </a:endParaRPr>
          </a:p>
          <a:p>
            <a:pPr marL="12700" marR="966469">
              <a:lnSpc>
                <a:spcPts val="5250"/>
              </a:lnSpc>
              <a:spcBef>
                <a:spcPts val="1590"/>
              </a:spcBef>
            </a:pPr>
            <a:r>
              <a:rPr sz="5000" b="1" spc="10" dirty="0">
                <a:solidFill>
                  <a:srgbClr val="F9BF40"/>
                </a:solidFill>
                <a:latin typeface="Tahoma"/>
                <a:cs typeface="Tahoma"/>
              </a:rPr>
              <a:t>REAL</a:t>
            </a:r>
            <a:r>
              <a:rPr sz="5000" b="1" spc="-254" dirty="0">
                <a:solidFill>
                  <a:srgbClr val="F9BF40"/>
                </a:solidFill>
                <a:latin typeface="Tahoma"/>
                <a:cs typeface="Tahoma"/>
              </a:rPr>
              <a:t> </a:t>
            </a:r>
            <a:r>
              <a:rPr sz="5000" b="1" spc="125" dirty="0">
                <a:solidFill>
                  <a:srgbClr val="F9BF40"/>
                </a:solidFill>
                <a:latin typeface="Tahoma"/>
                <a:cs typeface="Tahoma"/>
              </a:rPr>
              <a:t>ESTATE </a:t>
            </a:r>
            <a:r>
              <a:rPr sz="5000" b="1" spc="-1450" dirty="0">
                <a:solidFill>
                  <a:srgbClr val="F9BF40"/>
                </a:solidFill>
                <a:latin typeface="Tahoma"/>
                <a:cs typeface="Tahoma"/>
              </a:rPr>
              <a:t> </a:t>
            </a:r>
            <a:r>
              <a:rPr sz="5000" b="1" spc="-85" dirty="0">
                <a:solidFill>
                  <a:srgbClr val="F9BF40"/>
                </a:solidFill>
                <a:latin typeface="Tahoma"/>
                <a:cs typeface="Tahoma"/>
              </a:rPr>
              <a:t>INVESTING</a:t>
            </a:r>
            <a:endParaRPr sz="5000">
              <a:latin typeface="Tahoma"/>
              <a:cs typeface="Tahoma"/>
            </a:endParaRPr>
          </a:p>
          <a:p>
            <a:pPr marL="12700" marR="364490">
              <a:lnSpc>
                <a:spcPct val="115700"/>
              </a:lnSpc>
              <a:spcBef>
                <a:spcPts val="2110"/>
              </a:spcBef>
            </a:pPr>
            <a:r>
              <a:rPr sz="2700" spc="-10" dirty="0">
                <a:solidFill>
                  <a:srgbClr val="EFECE7"/>
                </a:solidFill>
                <a:latin typeface="Microsoft Sans Serif"/>
                <a:cs typeface="Microsoft Sans Serif"/>
              </a:rPr>
              <a:t>There</a:t>
            </a:r>
            <a:r>
              <a:rPr sz="2700" spc="-3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20" dirty="0">
                <a:solidFill>
                  <a:srgbClr val="EFECE7"/>
                </a:solidFill>
                <a:latin typeface="Microsoft Sans Serif"/>
                <a:cs typeface="Microsoft Sans Serif"/>
              </a:rPr>
              <a:t>are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70" dirty="0">
                <a:solidFill>
                  <a:srgbClr val="EFECE7"/>
                </a:solidFill>
                <a:latin typeface="Microsoft Sans Serif"/>
                <a:cs typeface="Microsoft Sans Serif"/>
              </a:rPr>
              <a:t>three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50" dirty="0">
                <a:solidFill>
                  <a:srgbClr val="EFECE7"/>
                </a:solidFill>
                <a:latin typeface="Microsoft Sans Serif"/>
                <a:cs typeface="Microsoft Sans Serif"/>
              </a:rPr>
              <a:t>primary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70" dirty="0">
                <a:solidFill>
                  <a:srgbClr val="EFECE7"/>
                </a:solidFill>
                <a:latin typeface="Microsoft Sans Serif"/>
                <a:cs typeface="Microsoft Sans Serif"/>
              </a:rPr>
              <a:t>ways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114" dirty="0">
                <a:solidFill>
                  <a:srgbClr val="EFECE7"/>
                </a:solidFill>
                <a:latin typeface="Microsoft Sans Serif"/>
                <a:cs typeface="Microsoft Sans Serif"/>
              </a:rPr>
              <a:t>to </a:t>
            </a:r>
            <a:r>
              <a:rPr sz="2700" spc="-70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dirty="0">
                <a:solidFill>
                  <a:srgbClr val="EFECE7"/>
                </a:solidFill>
                <a:latin typeface="Microsoft Sans Serif"/>
                <a:cs typeface="Microsoft Sans Serif"/>
              </a:rPr>
              <a:t>invest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40" dirty="0">
                <a:solidFill>
                  <a:srgbClr val="EFECE7"/>
                </a:solidFill>
                <a:latin typeface="Microsoft Sans Serif"/>
                <a:cs typeface="Microsoft Sans Serif"/>
              </a:rPr>
              <a:t>in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10" dirty="0">
                <a:solidFill>
                  <a:srgbClr val="EFECE7"/>
                </a:solidFill>
                <a:latin typeface="Microsoft Sans Serif"/>
                <a:cs typeface="Microsoft Sans Serif"/>
              </a:rPr>
              <a:t>real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5" dirty="0">
                <a:solidFill>
                  <a:srgbClr val="EFECE7"/>
                </a:solidFill>
                <a:latin typeface="Microsoft Sans Serif"/>
                <a:cs typeface="Microsoft Sans Serif"/>
              </a:rPr>
              <a:t>estate:</a:t>
            </a:r>
            <a:endParaRPr sz="2700">
              <a:latin typeface="Microsoft Sans Serif"/>
              <a:cs typeface="Microsoft Sans Serif"/>
            </a:endParaRPr>
          </a:p>
          <a:p>
            <a:pPr marL="594995" marR="203200" indent="-311785">
              <a:lnSpc>
                <a:spcPct val="115700"/>
              </a:lnSpc>
              <a:spcBef>
                <a:spcPts val="5"/>
              </a:spcBef>
              <a:buAutoNum type="arabicPeriod"/>
              <a:tabLst>
                <a:tab pos="595630" algn="l"/>
              </a:tabLst>
            </a:pPr>
            <a:r>
              <a:rPr sz="2700" spc="-70" dirty="0">
                <a:solidFill>
                  <a:srgbClr val="EFECE7"/>
                </a:solidFill>
                <a:latin typeface="Microsoft Sans Serif"/>
                <a:cs typeface="Microsoft Sans Serif"/>
              </a:rPr>
              <a:t>You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can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25" dirty="0">
                <a:solidFill>
                  <a:srgbClr val="EFECE7"/>
                </a:solidFill>
                <a:latin typeface="Microsoft Sans Serif"/>
                <a:cs typeface="Microsoft Sans Serif"/>
              </a:rPr>
              <a:t>buy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40" dirty="0">
                <a:solidFill>
                  <a:srgbClr val="EFECE7"/>
                </a:solidFill>
                <a:latin typeface="Microsoft Sans Serif"/>
                <a:cs typeface="Microsoft Sans Serif"/>
              </a:rPr>
              <a:t>and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35" dirty="0">
                <a:solidFill>
                  <a:srgbClr val="EFECE7"/>
                </a:solidFill>
                <a:latin typeface="Microsoft Sans Serif"/>
                <a:cs typeface="Microsoft Sans Serif"/>
              </a:rPr>
              <a:t>sell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90" dirty="0">
                <a:solidFill>
                  <a:srgbClr val="EFECE7"/>
                </a:solidFill>
                <a:latin typeface="Microsoft Sans Serif"/>
                <a:cs typeface="Microsoft Sans Serif"/>
              </a:rPr>
              <a:t>(aka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5" dirty="0">
                <a:solidFill>
                  <a:srgbClr val="EFECE7"/>
                </a:solidFill>
                <a:latin typeface="Microsoft Sans Serif"/>
                <a:cs typeface="Microsoft Sans Serif"/>
              </a:rPr>
              <a:t>flip) </a:t>
            </a:r>
            <a:r>
              <a:rPr sz="2700" spc="-70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45" dirty="0">
                <a:solidFill>
                  <a:srgbClr val="EFECE7"/>
                </a:solidFill>
                <a:latin typeface="Microsoft Sans Serif"/>
                <a:cs typeface="Microsoft Sans Serif"/>
              </a:rPr>
              <a:t>properties;</a:t>
            </a:r>
            <a:endParaRPr sz="2700">
              <a:latin typeface="Microsoft Sans Serif"/>
              <a:cs typeface="Microsoft Sans Serif"/>
            </a:endParaRPr>
          </a:p>
          <a:p>
            <a:pPr marL="594995" marR="5080" indent="-311785">
              <a:lnSpc>
                <a:spcPct val="115700"/>
              </a:lnSpc>
              <a:buAutoNum type="arabicPeriod"/>
              <a:tabLst>
                <a:tab pos="595630" algn="l"/>
              </a:tabLst>
            </a:pPr>
            <a:r>
              <a:rPr sz="2700" spc="-70" dirty="0">
                <a:solidFill>
                  <a:srgbClr val="EFECE7"/>
                </a:solidFill>
                <a:latin typeface="Microsoft Sans Serif"/>
                <a:cs typeface="Microsoft Sans Serif"/>
              </a:rPr>
              <a:t>You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can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buy, </a:t>
            </a:r>
            <a:r>
              <a:rPr sz="2700" spc="-60" dirty="0">
                <a:solidFill>
                  <a:srgbClr val="EFECE7"/>
                </a:solidFill>
                <a:latin typeface="Microsoft Sans Serif"/>
                <a:cs typeface="Microsoft Sans Serif"/>
              </a:rPr>
              <a:t>sell,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40" dirty="0">
                <a:solidFill>
                  <a:srgbClr val="EFECE7"/>
                </a:solidFill>
                <a:latin typeface="Microsoft Sans Serif"/>
                <a:cs typeface="Microsoft Sans Serif"/>
              </a:rPr>
              <a:t>and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rgbClr val="EFECE7"/>
                </a:solidFill>
                <a:latin typeface="Microsoft Sans Serif"/>
                <a:cs typeface="Microsoft Sans Serif"/>
              </a:rPr>
              <a:t>trade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rgbClr val="EFECE7"/>
                </a:solidFill>
                <a:latin typeface="Microsoft Sans Serif"/>
                <a:cs typeface="Microsoft Sans Serif"/>
              </a:rPr>
              <a:t>up </a:t>
            </a:r>
            <a:r>
              <a:rPr sz="2700" spc="-70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80" dirty="0">
                <a:solidFill>
                  <a:srgbClr val="EFECE7"/>
                </a:solidFill>
                <a:latin typeface="Microsoft Sans Serif"/>
                <a:cs typeface="Microsoft Sans Serif"/>
              </a:rPr>
              <a:t>into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75" dirty="0">
                <a:solidFill>
                  <a:srgbClr val="EFECE7"/>
                </a:solidFill>
                <a:latin typeface="Microsoft Sans Serif"/>
                <a:cs typeface="Microsoft Sans Serif"/>
              </a:rPr>
              <a:t>a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30" dirty="0">
                <a:solidFill>
                  <a:srgbClr val="EFECE7"/>
                </a:solidFill>
                <a:latin typeface="Microsoft Sans Serif"/>
                <a:cs typeface="Microsoft Sans Serif"/>
              </a:rPr>
              <a:t>nicer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35" dirty="0">
                <a:solidFill>
                  <a:srgbClr val="EFECE7"/>
                </a:solidFill>
                <a:latin typeface="Microsoft Sans Serif"/>
                <a:cs typeface="Microsoft Sans Serif"/>
              </a:rPr>
              <a:t>home;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114" dirty="0">
                <a:solidFill>
                  <a:srgbClr val="EFECE7"/>
                </a:solidFill>
                <a:latin typeface="Microsoft Sans Serif"/>
                <a:cs typeface="Microsoft Sans Serif"/>
              </a:rPr>
              <a:t>or</a:t>
            </a:r>
            <a:endParaRPr sz="2700">
              <a:latin typeface="Microsoft Sans Serif"/>
              <a:cs typeface="Microsoft Sans Serif"/>
            </a:endParaRPr>
          </a:p>
          <a:p>
            <a:pPr marL="594995" marR="256540" indent="-311785">
              <a:lnSpc>
                <a:spcPct val="115700"/>
              </a:lnSpc>
              <a:buAutoNum type="arabicPeriod"/>
              <a:tabLst>
                <a:tab pos="595630" algn="l"/>
              </a:tabLst>
            </a:pPr>
            <a:r>
              <a:rPr sz="2700" spc="-70" dirty="0">
                <a:solidFill>
                  <a:srgbClr val="EFECE7"/>
                </a:solidFill>
                <a:latin typeface="Microsoft Sans Serif"/>
                <a:cs typeface="Microsoft Sans Serif"/>
              </a:rPr>
              <a:t>You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-20" dirty="0">
                <a:solidFill>
                  <a:srgbClr val="EFECE7"/>
                </a:solidFill>
                <a:latin typeface="Microsoft Sans Serif"/>
                <a:cs typeface="Microsoft Sans Serif"/>
              </a:rPr>
              <a:t>can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25" dirty="0">
                <a:solidFill>
                  <a:srgbClr val="EFECE7"/>
                </a:solidFill>
                <a:latin typeface="Microsoft Sans Serif"/>
                <a:cs typeface="Microsoft Sans Serif"/>
              </a:rPr>
              <a:t>buy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40" dirty="0">
                <a:solidFill>
                  <a:srgbClr val="EFECE7"/>
                </a:solidFill>
                <a:latin typeface="Microsoft Sans Serif"/>
                <a:cs typeface="Microsoft Sans Serif"/>
              </a:rPr>
              <a:t>and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65" dirty="0">
                <a:solidFill>
                  <a:srgbClr val="EFECE7"/>
                </a:solidFill>
                <a:latin typeface="Microsoft Sans Serif"/>
                <a:cs typeface="Microsoft Sans Serif"/>
              </a:rPr>
              <a:t>hold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rgbClr val="EFECE7"/>
                </a:solidFill>
                <a:latin typeface="Microsoft Sans Serif"/>
                <a:cs typeface="Microsoft Sans Serif"/>
              </a:rPr>
              <a:t>for</a:t>
            </a:r>
            <a:r>
              <a:rPr sz="2700" spc="-3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rgbClr val="EFECE7"/>
                </a:solidFill>
                <a:latin typeface="Microsoft Sans Serif"/>
                <a:cs typeface="Microsoft Sans Serif"/>
              </a:rPr>
              <a:t>the </a:t>
            </a:r>
            <a:r>
              <a:rPr sz="2700" spc="-700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15" dirty="0">
                <a:solidFill>
                  <a:srgbClr val="EFECE7"/>
                </a:solidFill>
                <a:latin typeface="Microsoft Sans Serif"/>
                <a:cs typeface="Microsoft Sans Serif"/>
              </a:rPr>
              <a:t>long</a:t>
            </a:r>
            <a:r>
              <a:rPr sz="2700" spc="-25" dirty="0">
                <a:solidFill>
                  <a:srgbClr val="EFECE7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rgbClr val="EFECE7"/>
                </a:solidFill>
                <a:latin typeface="Microsoft Sans Serif"/>
                <a:cs typeface="Microsoft Sans Serif"/>
              </a:rPr>
              <a:t>term.</a:t>
            </a:r>
            <a:endParaRPr sz="27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048936" y="3"/>
            <a:ext cx="9224645" cy="10287000"/>
            <a:chOff x="9048936" y="3"/>
            <a:chExt cx="9224645" cy="10287000"/>
          </a:xfrm>
        </p:grpSpPr>
        <p:sp>
          <p:nvSpPr>
            <p:cNvPr id="3" name="object 3"/>
            <p:cNvSpPr/>
            <p:nvPr/>
          </p:nvSpPr>
          <p:spPr>
            <a:xfrm>
              <a:off x="12539228" y="3"/>
              <a:ext cx="5734050" cy="10287000"/>
            </a:xfrm>
            <a:custGeom>
              <a:avLst/>
              <a:gdLst/>
              <a:ahLst/>
              <a:cxnLst/>
              <a:rect l="l" t="t" r="r" b="b"/>
              <a:pathLst>
                <a:path w="5734050" h="10287000">
                  <a:moveTo>
                    <a:pt x="5733960" y="10286996"/>
                  </a:moveTo>
                  <a:lnTo>
                    <a:pt x="0" y="10286996"/>
                  </a:lnTo>
                  <a:lnTo>
                    <a:pt x="0" y="0"/>
                  </a:lnTo>
                  <a:lnTo>
                    <a:pt x="5733960" y="0"/>
                  </a:lnTo>
                  <a:lnTo>
                    <a:pt x="5733960" y="10286996"/>
                  </a:lnTo>
                  <a:close/>
                </a:path>
              </a:pathLst>
            </a:custGeom>
            <a:solidFill>
              <a:srgbClr val="F1B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048936" y="1611891"/>
              <a:ext cx="6980582" cy="7344787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028774" y="1028702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ECB9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391751" y="3486493"/>
            <a:ext cx="3315335" cy="3317240"/>
          </a:xfrm>
          <a:custGeom>
            <a:avLst/>
            <a:gdLst/>
            <a:ahLst/>
            <a:cxnLst/>
            <a:rect l="l" t="t" r="r" b="b"/>
            <a:pathLst>
              <a:path w="3315334" h="3317240">
                <a:moveTo>
                  <a:pt x="1416954" y="224461"/>
                </a:moveTo>
                <a:lnTo>
                  <a:pt x="1416964" y="174860"/>
                </a:lnTo>
                <a:lnTo>
                  <a:pt x="1592384" y="174824"/>
                </a:lnTo>
                <a:lnTo>
                  <a:pt x="1591814" y="10"/>
                </a:lnTo>
                <a:lnTo>
                  <a:pt x="1641416" y="0"/>
                </a:lnTo>
                <a:lnTo>
                  <a:pt x="1641380" y="175419"/>
                </a:lnTo>
                <a:lnTo>
                  <a:pt x="1689762" y="223801"/>
                </a:lnTo>
                <a:lnTo>
                  <a:pt x="1641370" y="223811"/>
                </a:lnTo>
                <a:lnTo>
                  <a:pt x="1641531" y="273584"/>
                </a:lnTo>
                <a:lnTo>
                  <a:pt x="1592374" y="224426"/>
                </a:lnTo>
                <a:lnTo>
                  <a:pt x="1416954" y="224461"/>
                </a:lnTo>
                <a:close/>
              </a:path>
              <a:path w="3315334" h="3317240">
                <a:moveTo>
                  <a:pt x="1689762" y="223801"/>
                </a:moveTo>
                <a:lnTo>
                  <a:pt x="1641380" y="175419"/>
                </a:lnTo>
                <a:lnTo>
                  <a:pt x="1816195" y="174779"/>
                </a:lnTo>
                <a:lnTo>
                  <a:pt x="1816790" y="223775"/>
                </a:lnTo>
                <a:lnTo>
                  <a:pt x="1689762" y="223801"/>
                </a:lnTo>
                <a:close/>
              </a:path>
              <a:path w="3315334" h="3317240">
                <a:moveTo>
                  <a:pt x="1592338" y="399846"/>
                </a:moveTo>
                <a:lnTo>
                  <a:pt x="1592374" y="224426"/>
                </a:lnTo>
                <a:lnTo>
                  <a:pt x="1641531" y="273584"/>
                </a:lnTo>
                <a:lnTo>
                  <a:pt x="1641939" y="399836"/>
                </a:lnTo>
                <a:lnTo>
                  <a:pt x="1592338" y="399846"/>
                </a:lnTo>
                <a:close/>
              </a:path>
              <a:path w="3315334" h="3317240">
                <a:moveTo>
                  <a:pt x="1917101" y="724609"/>
                </a:moveTo>
                <a:lnTo>
                  <a:pt x="1917111" y="675008"/>
                </a:lnTo>
                <a:lnTo>
                  <a:pt x="2091321" y="674972"/>
                </a:lnTo>
                <a:lnTo>
                  <a:pt x="2091357" y="499552"/>
                </a:lnTo>
                <a:lnTo>
                  <a:pt x="2140959" y="499542"/>
                </a:lnTo>
                <a:lnTo>
                  <a:pt x="2140318" y="674357"/>
                </a:lnTo>
                <a:lnTo>
                  <a:pt x="2189910" y="723949"/>
                </a:lnTo>
                <a:lnTo>
                  <a:pt x="2141518" y="723959"/>
                </a:lnTo>
                <a:lnTo>
                  <a:pt x="2141508" y="773560"/>
                </a:lnTo>
                <a:lnTo>
                  <a:pt x="2091916" y="723969"/>
                </a:lnTo>
                <a:lnTo>
                  <a:pt x="1917101" y="724609"/>
                </a:lnTo>
                <a:close/>
              </a:path>
              <a:path w="3315334" h="3317240">
                <a:moveTo>
                  <a:pt x="2189910" y="723949"/>
                </a:moveTo>
                <a:lnTo>
                  <a:pt x="2140318" y="674357"/>
                </a:lnTo>
                <a:lnTo>
                  <a:pt x="2315738" y="674322"/>
                </a:lnTo>
                <a:lnTo>
                  <a:pt x="2316938" y="723923"/>
                </a:lnTo>
                <a:lnTo>
                  <a:pt x="2189910" y="723949"/>
                </a:lnTo>
                <a:close/>
              </a:path>
              <a:path w="3315334" h="3317240">
                <a:moveTo>
                  <a:pt x="2091881" y="899389"/>
                </a:moveTo>
                <a:lnTo>
                  <a:pt x="2091916" y="723969"/>
                </a:lnTo>
                <a:lnTo>
                  <a:pt x="2141508" y="773560"/>
                </a:lnTo>
                <a:lnTo>
                  <a:pt x="2141482" y="899379"/>
                </a:lnTo>
                <a:lnTo>
                  <a:pt x="2091881" y="899389"/>
                </a:lnTo>
                <a:close/>
              </a:path>
              <a:path w="3315334" h="3317240">
                <a:moveTo>
                  <a:pt x="2415434" y="1224152"/>
                </a:moveTo>
                <a:lnTo>
                  <a:pt x="2415444" y="1174551"/>
                </a:lnTo>
                <a:lnTo>
                  <a:pt x="2590864" y="1174515"/>
                </a:lnTo>
                <a:lnTo>
                  <a:pt x="2590900" y="999095"/>
                </a:lnTo>
                <a:lnTo>
                  <a:pt x="2640501" y="999085"/>
                </a:lnTo>
                <a:lnTo>
                  <a:pt x="2640466" y="1174505"/>
                </a:lnTo>
                <a:lnTo>
                  <a:pt x="2689453" y="1223492"/>
                </a:lnTo>
                <a:lnTo>
                  <a:pt x="2641061" y="1223502"/>
                </a:lnTo>
                <a:lnTo>
                  <a:pt x="2641051" y="1273103"/>
                </a:lnTo>
                <a:lnTo>
                  <a:pt x="2591459" y="1223512"/>
                </a:lnTo>
                <a:lnTo>
                  <a:pt x="2415434" y="1224152"/>
                </a:lnTo>
                <a:close/>
              </a:path>
              <a:path w="3315334" h="3317240">
                <a:moveTo>
                  <a:pt x="2689453" y="1223492"/>
                </a:moveTo>
                <a:lnTo>
                  <a:pt x="2640466" y="1174505"/>
                </a:lnTo>
                <a:lnTo>
                  <a:pt x="2815886" y="1174470"/>
                </a:lnTo>
                <a:lnTo>
                  <a:pt x="2816481" y="1223466"/>
                </a:lnTo>
                <a:lnTo>
                  <a:pt x="2689453" y="1223492"/>
                </a:lnTo>
                <a:close/>
              </a:path>
              <a:path w="3315334" h="3317240">
                <a:moveTo>
                  <a:pt x="2591424" y="1398931"/>
                </a:moveTo>
                <a:lnTo>
                  <a:pt x="2591459" y="1223512"/>
                </a:lnTo>
                <a:lnTo>
                  <a:pt x="2641051" y="1273103"/>
                </a:lnTo>
                <a:lnTo>
                  <a:pt x="2641025" y="1398921"/>
                </a:lnTo>
                <a:lnTo>
                  <a:pt x="2591424" y="1398931"/>
                </a:lnTo>
                <a:close/>
              </a:path>
              <a:path w="3315334" h="3317240">
                <a:moveTo>
                  <a:pt x="2915582" y="1724300"/>
                </a:moveTo>
                <a:lnTo>
                  <a:pt x="2915592" y="1674698"/>
                </a:lnTo>
                <a:lnTo>
                  <a:pt x="3091012" y="1674663"/>
                </a:lnTo>
                <a:lnTo>
                  <a:pt x="3091047" y="1499243"/>
                </a:lnTo>
                <a:lnTo>
                  <a:pt x="3140649" y="1499233"/>
                </a:lnTo>
                <a:lnTo>
                  <a:pt x="3139404" y="1673443"/>
                </a:lnTo>
                <a:lnTo>
                  <a:pt x="3188995" y="1723035"/>
                </a:lnTo>
                <a:lnTo>
                  <a:pt x="3140604" y="1723044"/>
                </a:lnTo>
                <a:lnTo>
                  <a:pt x="3140593" y="1772646"/>
                </a:lnTo>
                <a:lnTo>
                  <a:pt x="3091002" y="1723054"/>
                </a:lnTo>
                <a:lnTo>
                  <a:pt x="2915582" y="1724300"/>
                </a:lnTo>
                <a:close/>
              </a:path>
              <a:path w="3315334" h="3317240">
                <a:moveTo>
                  <a:pt x="3188995" y="1723035"/>
                </a:moveTo>
                <a:lnTo>
                  <a:pt x="3139404" y="1673443"/>
                </a:lnTo>
                <a:lnTo>
                  <a:pt x="3314824" y="1673408"/>
                </a:lnTo>
                <a:lnTo>
                  <a:pt x="3314814" y="1723009"/>
                </a:lnTo>
                <a:lnTo>
                  <a:pt x="3188995" y="1723035"/>
                </a:lnTo>
                <a:close/>
              </a:path>
              <a:path w="3315334" h="3317240">
                <a:moveTo>
                  <a:pt x="3090967" y="1898474"/>
                </a:moveTo>
                <a:lnTo>
                  <a:pt x="3091002" y="1723054"/>
                </a:lnTo>
                <a:lnTo>
                  <a:pt x="3140593" y="1772646"/>
                </a:lnTo>
                <a:lnTo>
                  <a:pt x="3140567" y="1898464"/>
                </a:lnTo>
                <a:lnTo>
                  <a:pt x="3090967" y="1898474"/>
                </a:lnTo>
                <a:close/>
              </a:path>
              <a:path w="3315334" h="3317240">
                <a:moveTo>
                  <a:pt x="944434" y="696981"/>
                </a:moveTo>
                <a:lnTo>
                  <a:pt x="944444" y="647380"/>
                </a:lnTo>
                <a:lnTo>
                  <a:pt x="1119864" y="647344"/>
                </a:lnTo>
                <a:lnTo>
                  <a:pt x="1119295" y="472529"/>
                </a:lnTo>
                <a:lnTo>
                  <a:pt x="1168896" y="472519"/>
                </a:lnTo>
                <a:lnTo>
                  <a:pt x="1168860" y="647939"/>
                </a:lnTo>
                <a:lnTo>
                  <a:pt x="1217242" y="696321"/>
                </a:lnTo>
                <a:lnTo>
                  <a:pt x="1168851" y="696331"/>
                </a:lnTo>
                <a:lnTo>
                  <a:pt x="1169012" y="746103"/>
                </a:lnTo>
                <a:lnTo>
                  <a:pt x="1119854" y="696945"/>
                </a:lnTo>
                <a:lnTo>
                  <a:pt x="944434" y="696981"/>
                </a:lnTo>
                <a:close/>
              </a:path>
              <a:path w="3315334" h="3317240">
                <a:moveTo>
                  <a:pt x="1217242" y="696321"/>
                </a:moveTo>
                <a:lnTo>
                  <a:pt x="1168860" y="647939"/>
                </a:lnTo>
                <a:lnTo>
                  <a:pt x="1343676" y="647299"/>
                </a:lnTo>
                <a:lnTo>
                  <a:pt x="1344271" y="696295"/>
                </a:lnTo>
                <a:lnTo>
                  <a:pt x="1217242" y="696321"/>
                </a:lnTo>
                <a:close/>
              </a:path>
              <a:path w="3315334" h="3317240">
                <a:moveTo>
                  <a:pt x="1119818" y="872365"/>
                </a:moveTo>
                <a:lnTo>
                  <a:pt x="1119854" y="696945"/>
                </a:lnTo>
                <a:lnTo>
                  <a:pt x="1169012" y="746103"/>
                </a:lnTo>
                <a:lnTo>
                  <a:pt x="1169420" y="872355"/>
                </a:lnTo>
                <a:lnTo>
                  <a:pt x="1119818" y="872365"/>
                </a:lnTo>
                <a:close/>
              </a:path>
              <a:path w="3315334" h="3317240">
                <a:moveTo>
                  <a:pt x="1443372" y="1197129"/>
                </a:moveTo>
                <a:lnTo>
                  <a:pt x="1443382" y="1147527"/>
                </a:lnTo>
                <a:lnTo>
                  <a:pt x="1618802" y="1147492"/>
                </a:lnTo>
                <a:lnTo>
                  <a:pt x="1618837" y="972072"/>
                </a:lnTo>
                <a:lnTo>
                  <a:pt x="1668439" y="972062"/>
                </a:lnTo>
                <a:lnTo>
                  <a:pt x="1668403" y="1147482"/>
                </a:lnTo>
                <a:lnTo>
                  <a:pt x="1716785" y="1195864"/>
                </a:lnTo>
                <a:lnTo>
                  <a:pt x="1668394" y="1195874"/>
                </a:lnTo>
                <a:lnTo>
                  <a:pt x="1668383" y="1246685"/>
                </a:lnTo>
                <a:lnTo>
                  <a:pt x="1618792" y="1197093"/>
                </a:lnTo>
                <a:lnTo>
                  <a:pt x="1443372" y="1197129"/>
                </a:lnTo>
                <a:close/>
              </a:path>
              <a:path w="3315334" h="3317240">
                <a:moveTo>
                  <a:pt x="1716785" y="1195864"/>
                </a:moveTo>
                <a:lnTo>
                  <a:pt x="1668403" y="1147482"/>
                </a:lnTo>
                <a:lnTo>
                  <a:pt x="1843218" y="1146841"/>
                </a:lnTo>
                <a:lnTo>
                  <a:pt x="1843813" y="1195838"/>
                </a:lnTo>
                <a:lnTo>
                  <a:pt x="1716785" y="1195864"/>
                </a:lnTo>
                <a:close/>
              </a:path>
              <a:path w="3315334" h="3317240">
                <a:moveTo>
                  <a:pt x="1618756" y="1372513"/>
                </a:moveTo>
                <a:lnTo>
                  <a:pt x="1618792" y="1197093"/>
                </a:lnTo>
                <a:lnTo>
                  <a:pt x="1668383" y="1246685"/>
                </a:lnTo>
                <a:lnTo>
                  <a:pt x="1668358" y="1372503"/>
                </a:lnTo>
                <a:lnTo>
                  <a:pt x="1618756" y="1372513"/>
                </a:lnTo>
                <a:close/>
              </a:path>
              <a:path w="3315334" h="3317240">
                <a:moveTo>
                  <a:pt x="1942915" y="1696672"/>
                </a:moveTo>
                <a:lnTo>
                  <a:pt x="1942925" y="1647070"/>
                </a:lnTo>
                <a:lnTo>
                  <a:pt x="2118345" y="1647035"/>
                </a:lnTo>
                <a:lnTo>
                  <a:pt x="2118380" y="1471615"/>
                </a:lnTo>
                <a:lnTo>
                  <a:pt x="2167982" y="1471605"/>
                </a:lnTo>
                <a:lnTo>
                  <a:pt x="2167946" y="1647025"/>
                </a:lnTo>
                <a:lnTo>
                  <a:pt x="2216933" y="1696011"/>
                </a:lnTo>
                <a:lnTo>
                  <a:pt x="2168541" y="1696021"/>
                </a:lnTo>
                <a:lnTo>
                  <a:pt x="2168357" y="1746658"/>
                </a:lnTo>
                <a:lnTo>
                  <a:pt x="2118335" y="1696636"/>
                </a:lnTo>
                <a:lnTo>
                  <a:pt x="1942915" y="1696672"/>
                </a:lnTo>
                <a:close/>
              </a:path>
              <a:path w="3315334" h="3317240">
                <a:moveTo>
                  <a:pt x="2216933" y="1696011"/>
                </a:moveTo>
                <a:lnTo>
                  <a:pt x="2167946" y="1647025"/>
                </a:lnTo>
                <a:lnTo>
                  <a:pt x="2343366" y="1646989"/>
                </a:lnTo>
                <a:lnTo>
                  <a:pt x="2343961" y="1695986"/>
                </a:lnTo>
                <a:lnTo>
                  <a:pt x="2216933" y="1696011"/>
                </a:lnTo>
                <a:close/>
              </a:path>
              <a:path w="3315334" h="3317240">
                <a:moveTo>
                  <a:pt x="2118299" y="1872056"/>
                </a:moveTo>
                <a:lnTo>
                  <a:pt x="2118335" y="1696636"/>
                </a:lnTo>
                <a:lnTo>
                  <a:pt x="2168357" y="1746658"/>
                </a:lnTo>
                <a:lnTo>
                  <a:pt x="2167901" y="1872046"/>
                </a:lnTo>
                <a:lnTo>
                  <a:pt x="2118299" y="1872056"/>
                </a:lnTo>
                <a:close/>
              </a:path>
              <a:path w="3315334" h="3317240">
                <a:moveTo>
                  <a:pt x="2442458" y="2196215"/>
                </a:moveTo>
                <a:lnTo>
                  <a:pt x="2442468" y="2146613"/>
                </a:lnTo>
                <a:lnTo>
                  <a:pt x="2617888" y="2146578"/>
                </a:lnTo>
                <a:lnTo>
                  <a:pt x="2617923" y="1971158"/>
                </a:lnTo>
                <a:lnTo>
                  <a:pt x="2667525" y="1971148"/>
                </a:lnTo>
                <a:lnTo>
                  <a:pt x="2667489" y="2146568"/>
                </a:lnTo>
                <a:lnTo>
                  <a:pt x="2716476" y="2195554"/>
                </a:lnTo>
                <a:lnTo>
                  <a:pt x="2668084" y="2195564"/>
                </a:lnTo>
                <a:lnTo>
                  <a:pt x="2667900" y="2246201"/>
                </a:lnTo>
                <a:lnTo>
                  <a:pt x="2617877" y="2196179"/>
                </a:lnTo>
                <a:lnTo>
                  <a:pt x="2442458" y="2196215"/>
                </a:lnTo>
                <a:close/>
              </a:path>
              <a:path w="3315334" h="3317240">
                <a:moveTo>
                  <a:pt x="2716476" y="2195554"/>
                </a:moveTo>
                <a:lnTo>
                  <a:pt x="2667489" y="2146568"/>
                </a:lnTo>
                <a:lnTo>
                  <a:pt x="2842909" y="2146532"/>
                </a:lnTo>
                <a:lnTo>
                  <a:pt x="2843503" y="2195528"/>
                </a:lnTo>
                <a:lnTo>
                  <a:pt x="2716476" y="2195554"/>
                </a:lnTo>
                <a:close/>
              </a:path>
              <a:path w="3315334" h="3317240">
                <a:moveTo>
                  <a:pt x="2617842" y="2371599"/>
                </a:moveTo>
                <a:lnTo>
                  <a:pt x="2617877" y="2196179"/>
                </a:lnTo>
                <a:lnTo>
                  <a:pt x="2667900" y="2246201"/>
                </a:lnTo>
                <a:lnTo>
                  <a:pt x="2667443" y="2371589"/>
                </a:lnTo>
                <a:lnTo>
                  <a:pt x="2617842" y="2371599"/>
                </a:lnTo>
                <a:close/>
              </a:path>
              <a:path w="3315334" h="3317240">
                <a:moveTo>
                  <a:pt x="471914" y="1169501"/>
                </a:moveTo>
                <a:lnTo>
                  <a:pt x="471924" y="1119899"/>
                </a:lnTo>
                <a:lnTo>
                  <a:pt x="646739" y="1120469"/>
                </a:lnTo>
                <a:lnTo>
                  <a:pt x="646170" y="944444"/>
                </a:lnTo>
                <a:lnTo>
                  <a:pt x="695772" y="944434"/>
                </a:lnTo>
                <a:lnTo>
                  <a:pt x="695736" y="1119854"/>
                </a:lnTo>
                <a:lnTo>
                  <a:pt x="745327" y="1169445"/>
                </a:lnTo>
                <a:lnTo>
                  <a:pt x="696936" y="1169455"/>
                </a:lnTo>
                <a:lnTo>
                  <a:pt x="696926" y="1219057"/>
                </a:lnTo>
                <a:lnTo>
                  <a:pt x="647334" y="1169465"/>
                </a:lnTo>
                <a:lnTo>
                  <a:pt x="471914" y="1169501"/>
                </a:lnTo>
                <a:close/>
              </a:path>
              <a:path w="3315334" h="3317240">
                <a:moveTo>
                  <a:pt x="745327" y="1169445"/>
                </a:moveTo>
                <a:lnTo>
                  <a:pt x="695736" y="1119854"/>
                </a:lnTo>
                <a:lnTo>
                  <a:pt x="871156" y="1119818"/>
                </a:lnTo>
                <a:lnTo>
                  <a:pt x="872356" y="1169420"/>
                </a:lnTo>
                <a:lnTo>
                  <a:pt x="745327" y="1169445"/>
                </a:lnTo>
                <a:close/>
              </a:path>
              <a:path w="3315334" h="3317240">
                <a:moveTo>
                  <a:pt x="647299" y="1344885"/>
                </a:moveTo>
                <a:lnTo>
                  <a:pt x="647334" y="1169465"/>
                </a:lnTo>
                <a:lnTo>
                  <a:pt x="696926" y="1219057"/>
                </a:lnTo>
                <a:lnTo>
                  <a:pt x="696900" y="1344875"/>
                </a:lnTo>
                <a:lnTo>
                  <a:pt x="647299" y="1344885"/>
                </a:lnTo>
                <a:close/>
              </a:path>
              <a:path w="3315334" h="3317240">
                <a:moveTo>
                  <a:pt x="970247" y="1669044"/>
                </a:moveTo>
                <a:lnTo>
                  <a:pt x="970258" y="1619442"/>
                </a:lnTo>
                <a:lnTo>
                  <a:pt x="1145677" y="1619407"/>
                </a:lnTo>
                <a:lnTo>
                  <a:pt x="1145713" y="1443987"/>
                </a:lnTo>
                <a:lnTo>
                  <a:pt x="1195314" y="1443977"/>
                </a:lnTo>
                <a:lnTo>
                  <a:pt x="1195279" y="1619397"/>
                </a:lnTo>
                <a:lnTo>
                  <a:pt x="1244870" y="1668988"/>
                </a:lnTo>
                <a:lnTo>
                  <a:pt x="1195269" y="1668998"/>
                </a:lnTo>
                <a:lnTo>
                  <a:pt x="1195259" y="1718600"/>
                </a:lnTo>
                <a:lnTo>
                  <a:pt x="1145667" y="1669008"/>
                </a:lnTo>
                <a:lnTo>
                  <a:pt x="970247" y="1669044"/>
                </a:lnTo>
                <a:close/>
              </a:path>
              <a:path w="3315334" h="3317240">
                <a:moveTo>
                  <a:pt x="1244870" y="1668988"/>
                </a:moveTo>
                <a:lnTo>
                  <a:pt x="1195279" y="1619397"/>
                </a:lnTo>
                <a:lnTo>
                  <a:pt x="1370699" y="1619361"/>
                </a:lnTo>
                <a:lnTo>
                  <a:pt x="1370689" y="1668963"/>
                </a:lnTo>
                <a:lnTo>
                  <a:pt x="1244870" y="1668988"/>
                </a:lnTo>
                <a:close/>
              </a:path>
              <a:path w="3315334" h="3317240">
                <a:moveTo>
                  <a:pt x="1145632" y="1844428"/>
                </a:moveTo>
                <a:lnTo>
                  <a:pt x="1145667" y="1669008"/>
                </a:lnTo>
                <a:lnTo>
                  <a:pt x="1195259" y="1718600"/>
                </a:lnTo>
                <a:lnTo>
                  <a:pt x="1195233" y="1844418"/>
                </a:lnTo>
                <a:lnTo>
                  <a:pt x="1145632" y="1844428"/>
                </a:lnTo>
                <a:close/>
              </a:path>
              <a:path w="3315334" h="3317240">
                <a:moveTo>
                  <a:pt x="1470395" y="2169192"/>
                </a:moveTo>
                <a:lnTo>
                  <a:pt x="1470405" y="2119590"/>
                </a:lnTo>
                <a:lnTo>
                  <a:pt x="1645825" y="2119554"/>
                </a:lnTo>
                <a:lnTo>
                  <a:pt x="1645861" y="1944135"/>
                </a:lnTo>
                <a:lnTo>
                  <a:pt x="1695462" y="1944125"/>
                </a:lnTo>
                <a:lnTo>
                  <a:pt x="1695427" y="2119544"/>
                </a:lnTo>
                <a:lnTo>
                  <a:pt x="1745018" y="2169136"/>
                </a:lnTo>
                <a:lnTo>
                  <a:pt x="1695417" y="2169146"/>
                </a:lnTo>
                <a:lnTo>
                  <a:pt x="1695406" y="2218748"/>
                </a:lnTo>
                <a:lnTo>
                  <a:pt x="1645815" y="2169156"/>
                </a:lnTo>
                <a:lnTo>
                  <a:pt x="1470395" y="2169192"/>
                </a:lnTo>
                <a:close/>
              </a:path>
              <a:path w="3315334" h="3317240">
                <a:moveTo>
                  <a:pt x="1745018" y="2169136"/>
                </a:moveTo>
                <a:lnTo>
                  <a:pt x="1695427" y="2119544"/>
                </a:lnTo>
                <a:lnTo>
                  <a:pt x="1870846" y="2119509"/>
                </a:lnTo>
                <a:lnTo>
                  <a:pt x="1870836" y="2169110"/>
                </a:lnTo>
                <a:lnTo>
                  <a:pt x="1745018" y="2169136"/>
                </a:lnTo>
                <a:close/>
              </a:path>
              <a:path w="3315334" h="3317240">
                <a:moveTo>
                  <a:pt x="1645779" y="2344576"/>
                </a:moveTo>
                <a:lnTo>
                  <a:pt x="1645815" y="2169156"/>
                </a:lnTo>
                <a:lnTo>
                  <a:pt x="1695406" y="2218748"/>
                </a:lnTo>
                <a:lnTo>
                  <a:pt x="1695381" y="2344566"/>
                </a:lnTo>
                <a:lnTo>
                  <a:pt x="1645779" y="2344576"/>
                </a:lnTo>
                <a:close/>
              </a:path>
              <a:path w="3315334" h="3317240">
                <a:moveTo>
                  <a:pt x="1969938" y="2668734"/>
                </a:moveTo>
                <a:lnTo>
                  <a:pt x="1969948" y="2619133"/>
                </a:lnTo>
                <a:lnTo>
                  <a:pt x="2145368" y="2619097"/>
                </a:lnTo>
                <a:lnTo>
                  <a:pt x="2145403" y="2443677"/>
                </a:lnTo>
                <a:lnTo>
                  <a:pt x="2195005" y="2443667"/>
                </a:lnTo>
                <a:lnTo>
                  <a:pt x="2194969" y="2619087"/>
                </a:lnTo>
                <a:lnTo>
                  <a:pt x="2243956" y="2668074"/>
                </a:lnTo>
                <a:lnTo>
                  <a:pt x="2195564" y="2668084"/>
                </a:lnTo>
                <a:lnTo>
                  <a:pt x="2195380" y="2718721"/>
                </a:lnTo>
                <a:lnTo>
                  <a:pt x="2145358" y="2668699"/>
                </a:lnTo>
                <a:lnTo>
                  <a:pt x="1969938" y="2668734"/>
                </a:lnTo>
                <a:close/>
              </a:path>
              <a:path w="3315334" h="3317240">
                <a:moveTo>
                  <a:pt x="2243956" y="2668074"/>
                </a:moveTo>
                <a:lnTo>
                  <a:pt x="2194969" y="2619087"/>
                </a:lnTo>
                <a:lnTo>
                  <a:pt x="2370389" y="2619052"/>
                </a:lnTo>
                <a:lnTo>
                  <a:pt x="2370984" y="2668048"/>
                </a:lnTo>
                <a:lnTo>
                  <a:pt x="2243956" y="2668074"/>
                </a:lnTo>
                <a:close/>
              </a:path>
              <a:path w="3315334" h="3317240">
                <a:moveTo>
                  <a:pt x="2145322" y="2844119"/>
                </a:moveTo>
                <a:lnTo>
                  <a:pt x="2145358" y="2668699"/>
                </a:lnTo>
                <a:lnTo>
                  <a:pt x="2195380" y="2718721"/>
                </a:lnTo>
                <a:lnTo>
                  <a:pt x="2194923" y="2844109"/>
                </a:lnTo>
                <a:lnTo>
                  <a:pt x="2145322" y="2844119"/>
                </a:lnTo>
                <a:close/>
              </a:path>
              <a:path w="3315334" h="3317240">
                <a:moveTo>
                  <a:pt x="0" y="1642625"/>
                </a:moveTo>
                <a:lnTo>
                  <a:pt x="10" y="1593024"/>
                </a:lnTo>
                <a:lnTo>
                  <a:pt x="174220" y="1592988"/>
                </a:lnTo>
                <a:lnTo>
                  <a:pt x="173651" y="1416964"/>
                </a:lnTo>
                <a:lnTo>
                  <a:pt x="223252" y="1416954"/>
                </a:lnTo>
                <a:lnTo>
                  <a:pt x="223216" y="1592373"/>
                </a:lnTo>
                <a:lnTo>
                  <a:pt x="273413" y="1642570"/>
                </a:lnTo>
                <a:lnTo>
                  <a:pt x="225021" y="1642580"/>
                </a:lnTo>
                <a:lnTo>
                  <a:pt x="225011" y="1692181"/>
                </a:lnTo>
                <a:lnTo>
                  <a:pt x="175419" y="1642590"/>
                </a:lnTo>
                <a:lnTo>
                  <a:pt x="0" y="1642625"/>
                </a:lnTo>
                <a:close/>
              </a:path>
              <a:path w="3315334" h="3317240">
                <a:moveTo>
                  <a:pt x="273413" y="1642570"/>
                </a:moveTo>
                <a:lnTo>
                  <a:pt x="223216" y="1592373"/>
                </a:lnTo>
                <a:lnTo>
                  <a:pt x="398636" y="1592338"/>
                </a:lnTo>
                <a:lnTo>
                  <a:pt x="400441" y="1642544"/>
                </a:lnTo>
                <a:lnTo>
                  <a:pt x="273413" y="1642570"/>
                </a:lnTo>
                <a:close/>
              </a:path>
              <a:path w="3315334" h="3317240">
                <a:moveTo>
                  <a:pt x="175384" y="1818010"/>
                </a:moveTo>
                <a:lnTo>
                  <a:pt x="175419" y="1642590"/>
                </a:lnTo>
                <a:lnTo>
                  <a:pt x="225011" y="1692181"/>
                </a:lnTo>
                <a:lnTo>
                  <a:pt x="224985" y="1817999"/>
                </a:lnTo>
                <a:lnTo>
                  <a:pt x="175384" y="1818010"/>
                </a:lnTo>
                <a:close/>
              </a:path>
              <a:path w="3315334" h="3317240">
                <a:moveTo>
                  <a:pt x="498333" y="2142168"/>
                </a:moveTo>
                <a:lnTo>
                  <a:pt x="498343" y="2092567"/>
                </a:lnTo>
                <a:lnTo>
                  <a:pt x="673763" y="2092531"/>
                </a:lnTo>
                <a:lnTo>
                  <a:pt x="673798" y="1917111"/>
                </a:lnTo>
                <a:lnTo>
                  <a:pt x="723400" y="1917101"/>
                </a:lnTo>
                <a:lnTo>
                  <a:pt x="723364" y="2092521"/>
                </a:lnTo>
                <a:lnTo>
                  <a:pt x="772955" y="2142112"/>
                </a:lnTo>
                <a:lnTo>
                  <a:pt x="723354" y="2142122"/>
                </a:lnTo>
                <a:lnTo>
                  <a:pt x="723344" y="2191724"/>
                </a:lnTo>
                <a:lnTo>
                  <a:pt x="673753" y="2142133"/>
                </a:lnTo>
                <a:lnTo>
                  <a:pt x="498333" y="2142168"/>
                </a:lnTo>
                <a:close/>
              </a:path>
              <a:path w="3315334" h="3317240">
                <a:moveTo>
                  <a:pt x="772955" y="2142112"/>
                </a:moveTo>
                <a:lnTo>
                  <a:pt x="723364" y="2092521"/>
                </a:lnTo>
                <a:lnTo>
                  <a:pt x="898784" y="2092486"/>
                </a:lnTo>
                <a:lnTo>
                  <a:pt x="898774" y="2142087"/>
                </a:lnTo>
                <a:lnTo>
                  <a:pt x="772955" y="2142112"/>
                </a:lnTo>
                <a:close/>
              </a:path>
              <a:path w="3315334" h="3317240">
                <a:moveTo>
                  <a:pt x="673717" y="2317552"/>
                </a:moveTo>
                <a:lnTo>
                  <a:pt x="673753" y="2142133"/>
                </a:lnTo>
                <a:lnTo>
                  <a:pt x="723344" y="2191724"/>
                </a:lnTo>
                <a:lnTo>
                  <a:pt x="723319" y="2317542"/>
                </a:lnTo>
                <a:lnTo>
                  <a:pt x="673717" y="2317552"/>
                </a:lnTo>
                <a:close/>
              </a:path>
              <a:path w="3315334" h="3317240">
                <a:moveTo>
                  <a:pt x="997876" y="2641711"/>
                </a:moveTo>
                <a:lnTo>
                  <a:pt x="997886" y="2592110"/>
                </a:lnTo>
                <a:lnTo>
                  <a:pt x="1173306" y="2592074"/>
                </a:lnTo>
                <a:lnTo>
                  <a:pt x="1173341" y="2416654"/>
                </a:lnTo>
                <a:lnTo>
                  <a:pt x="1222943" y="2416644"/>
                </a:lnTo>
                <a:lnTo>
                  <a:pt x="1222907" y="2592064"/>
                </a:lnTo>
                <a:lnTo>
                  <a:pt x="1272498" y="2641655"/>
                </a:lnTo>
                <a:lnTo>
                  <a:pt x="1222897" y="2641665"/>
                </a:lnTo>
                <a:lnTo>
                  <a:pt x="1222887" y="2691267"/>
                </a:lnTo>
                <a:lnTo>
                  <a:pt x="1173295" y="2641675"/>
                </a:lnTo>
                <a:lnTo>
                  <a:pt x="997876" y="2641711"/>
                </a:lnTo>
                <a:close/>
              </a:path>
              <a:path w="3315334" h="3317240">
                <a:moveTo>
                  <a:pt x="1272498" y="2641655"/>
                </a:moveTo>
                <a:lnTo>
                  <a:pt x="1222907" y="2592064"/>
                </a:lnTo>
                <a:lnTo>
                  <a:pt x="1398327" y="2592028"/>
                </a:lnTo>
                <a:lnTo>
                  <a:pt x="1398317" y="2641630"/>
                </a:lnTo>
                <a:lnTo>
                  <a:pt x="1272498" y="2641655"/>
                </a:lnTo>
                <a:close/>
              </a:path>
              <a:path w="3315334" h="3317240">
                <a:moveTo>
                  <a:pt x="1173260" y="2817095"/>
                </a:moveTo>
                <a:lnTo>
                  <a:pt x="1173295" y="2641675"/>
                </a:lnTo>
                <a:lnTo>
                  <a:pt x="1222887" y="2691267"/>
                </a:lnTo>
                <a:lnTo>
                  <a:pt x="1222861" y="2817085"/>
                </a:lnTo>
                <a:lnTo>
                  <a:pt x="1173260" y="2817095"/>
                </a:lnTo>
                <a:close/>
              </a:path>
              <a:path w="3315334" h="3317240">
                <a:moveTo>
                  <a:pt x="1497418" y="3141254"/>
                </a:moveTo>
                <a:lnTo>
                  <a:pt x="1497428" y="3091652"/>
                </a:lnTo>
                <a:lnTo>
                  <a:pt x="1672848" y="3091617"/>
                </a:lnTo>
                <a:lnTo>
                  <a:pt x="1672884" y="2916197"/>
                </a:lnTo>
                <a:lnTo>
                  <a:pt x="1722485" y="2916187"/>
                </a:lnTo>
                <a:lnTo>
                  <a:pt x="1722450" y="3091607"/>
                </a:lnTo>
                <a:lnTo>
                  <a:pt x="1771437" y="3140594"/>
                </a:lnTo>
                <a:lnTo>
                  <a:pt x="1723045" y="3140603"/>
                </a:lnTo>
                <a:lnTo>
                  <a:pt x="1722860" y="3191240"/>
                </a:lnTo>
                <a:lnTo>
                  <a:pt x="1672838" y="3141218"/>
                </a:lnTo>
                <a:lnTo>
                  <a:pt x="1497418" y="3141254"/>
                </a:lnTo>
                <a:close/>
              </a:path>
              <a:path w="3315334" h="3317240">
                <a:moveTo>
                  <a:pt x="1771437" y="3140594"/>
                </a:moveTo>
                <a:lnTo>
                  <a:pt x="1722450" y="3091607"/>
                </a:lnTo>
                <a:lnTo>
                  <a:pt x="1897870" y="3091571"/>
                </a:lnTo>
                <a:lnTo>
                  <a:pt x="1898464" y="3140568"/>
                </a:lnTo>
                <a:lnTo>
                  <a:pt x="1771437" y="3140594"/>
                </a:lnTo>
                <a:close/>
              </a:path>
              <a:path w="3315334" h="3317240">
                <a:moveTo>
                  <a:pt x="1672803" y="3316638"/>
                </a:moveTo>
                <a:lnTo>
                  <a:pt x="1672838" y="3141218"/>
                </a:lnTo>
                <a:lnTo>
                  <a:pt x="1722860" y="3191240"/>
                </a:lnTo>
                <a:lnTo>
                  <a:pt x="1722404" y="3316628"/>
                </a:lnTo>
                <a:lnTo>
                  <a:pt x="1672803" y="3316638"/>
                </a:lnTo>
                <a:close/>
              </a:path>
            </a:pathLst>
          </a:custGeom>
          <a:solidFill>
            <a:srgbClr val="FFFFFF">
              <a:alpha val="2862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1842067"/>
            <a:ext cx="165036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spc="50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b="0" spc="11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b="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b="0" spc="13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b="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b="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b="0" spc="-4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b="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b="0" spc="-645" dirty="0">
                <a:solidFill>
                  <a:srgbClr val="FDFDFD"/>
                </a:solidFill>
                <a:latin typeface="Verdana"/>
                <a:cs typeface="Verdana"/>
              </a:rPr>
              <a:t>1</a:t>
            </a:r>
            <a:r>
              <a:rPr sz="2400" b="0" spc="-150" dirty="0">
                <a:solidFill>
                  <a:srgbClr val="FDFDFD"/>
                </a:solidFill>
                <a:latin typeface="Verdana"/>
                <a:cs typeface="Verdana"/>
              </a:rPr>
              <a:t>2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16000" y="2397074"/>
            <a:ext cx="5666105" cy="7092950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2700" marR="1607185">
              <a:lnSpc>
                <a:spcPts val="4950"/>
              </a:lnSpc>
              <a:spcBef>
                <a:spcPts val="1140"/>
              </a:spcBef>
            </a:pPr>
            <a:r>
              <a:rPr sz="5000" b="1" spc="610" dirty="0">
                <a:solidFill>
                  <a:srgbClr val="FBBE00"/>
                </a:solidFill>
                <a:latin typeface="Trebuchet MS"/>
                <a:cs typeface="Trebuchet MS"/>
              </a:rPr>
              <a:t>MORE</a:t>
            </a:r>
            <a:r>
              <a:rPr sz="5000" b="1" spc="-24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59" dirty="0">
                <a:solidFill>
                  <a:srgbClr val="FBBE00"/>
                </a:solidFill>
                <a:latin typeface="Trebuchet MS"/>
                <a:cs typeface="Trebuchet MS"/>
              </a:rPr>
              <a:t>THAN </a:t>
            </a:r>
            <a:r>
              <a:rPr sz="5000" b="1" spc="-149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530" dirty="0">
                <a:solidFill>
                  <a:srgbClr val="FBBE00"/>
                </a:solidFill>
                <a:latin typeface="Trebuchet MS"/>
                <a:cs typeface="Trebuchet MS"/>
              </a:rPr>
              <a:t>ENOUGH</a:t>
            </a:r>
            <a:endParaRPr sz="5000">
              <a:latin typeface="Trebuchet MS"/>
              <a:cs typeface="Trebuchet MS"/>
            </a:endParaRPr>
          </a:p>
          <a:p>
            <a:pPr marL="12700" marR="5080">
              <a:lnSpc>
                <a:spcPct val="131000"/>
              </a:lnSpc>
              <a:spcBef>
                <a:spcPts val="1805"/>
              </a:spcBef>
            </a:pPr>
            <a:r>
              <a:rPr sz="2100" spc="10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8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320" dirty="0">
                <a:solidFill>
                  <a:srgbClr val="FDFDFD"/>
                </a:solidFill>
                <a:latin typeface="Verdana"/>
                <a:cs typeface="Verdana"/>
              </a:rPr>
              <a:t>,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120" dirty="0">
                <a:solidFill>
                  <a:srgbClr val="FDFDFD"/>
                </a:solidFill>
                <a:latin typeface="Verdana"/>
                <a:cs typeface="Verdana"/>
              </a:rPr>
              <a:t>’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ll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ee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o  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3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25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25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l  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13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25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ill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s  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3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ss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320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1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700">
              <a:latin typeface="Verdana"/>
              <a:cs typeface="Verdana"/>
            </a:endParaRPr>
          </a:p>
          <a:p>
            <a:pPr marL="12700" marR="431800">
              <a:lnSpc>
                <a:spcPct val="131000"/>
              </a:lnSpc>
            </a:pPr>
            <a:r>
              <a:rPr sz="2100" spc="6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30" dirty="0">
                <a:solidFill>
                  <a:srgbClr val="FDFDFD"/>
                </a:solidFill>
                <a:latin typeface="Verdana"/>
                <a:cs typeface="Verdana"/>
              </a:rPr>
              <a:t>ff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ss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8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s  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3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8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-320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3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ke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3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50" dirty="0">
                <a:solidFill>
                  <a:srgbClr val="FDFDFD"/>
                </a:solidFill>
                <a:latin typeface="Verdana"/>
                <a:cs typeface="Verdana"/>
              </a:rPr>
              <a:t>r 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125" dirty="0">
                <a:solidFill>
                  <a:srgbClr val="FDFDFD"/>
                </a:solidFill>
                <a:latin typeface="Verdana"/>
                <a:cs typeface="Verdana"/>
              </a:rPr>
              <a:t>x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8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320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4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25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8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3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105" dirty="0">
                <a:solidFill>
                  <a:srgbClr val="FDFDFD"/>
                </a:solidFill>
                <a:latin typeface="Verdana"/>
                <a:cs typeface="Verdana"/>
              </a:rPr>
              <a:t>m  </a:t>
            </a:r>
            <a:r>
              <a:rPr sz="21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125" dirty="0">
                <a:solidFill>
                  <a:srgbClr val="FDFDFD"/>
                </a:solidFill>
                <a:latin typeface="Verdana"/>
                <a:cs typeface="Verdana"/>
              </a:rPr>
              <a:t>x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14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85" dirty="0">
                <a:solidFill>
                  <a:srgbClr val="FDFDFD"/>
                </a:solidFill>
                <a:latin typeface="Verdana"/>
                <a:cs typeface="Verdana"/>
              </a:rPr>
              <a:t>cc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3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100" spc="-1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320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1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700">
              <a:latin typeface="Verdana"/>
              <a:cs typeface="Verdana"/>
            </a:endParaRPr>
          </a:p>
          <a:p>
            <a:pPr marL="12700" marR="313055">
              <a:lnSpc>
                <a:spcPct val="131000"/>
              </a:lnSpc>
            </a:pPr>
            <a:r>
              <a:rPr sz="2100" spc="12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100" spc="-4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ee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mm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0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4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-285" dirty="0">
                <a:solidFill>
                  <a:srgbClr val="FDFDFD"/>
                </a:solidFill>
                <a:latin typeface="Verdana"/>
                <a:cs typeface="Verdana"/>
              </a:rPr>
              <a:t>.  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An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li</a:t>
            </a:r>
            <a:r>
              <a:rPr sz="210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4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65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70" dirty="0">
                <a:solidFill>
                  <a:srgbClr val="FDFDFD"/>
                </a:solidFill>
                <a:latin typeface="Verdana"/>
                <a:cs typeface="Verdana"/>
              </a:rPr>
              <a:t>n  </a:t>
            </a:r>
            <a:r>
              <a:rPr sz="2100" spc="105" dirty="0">
                <a:solidFill>
                  <a:srgbClr val="FDFDFD"/>
                </a:solidFill>
                <a:latin typeface="Verdana"/>
                <a:cs typeface="Verdana"/>
              </a:rPr>
              <a:t>up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0" dirty="0">
                <a:solidFill>
                  <a:srgbClr val="FDFDFD"/>
                </a:solidFill>
                <a:latin typeface="Verdana"/>
                <a:cs typeface="Verdana"/>
              </a:rPr>
              <a:t>to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80" dirty="0">
                <a:solidFill>
                  <a:srgbClr val="FDFDFD"/>
                </a:solidFill>
                <a:latin typeface="Verdana"/>
                <a:cs typeface="Verdana"/>
              </a:rPr>
              <a:t>it.</a:t>
            </a:r>
            <a:endParaRPr sz="2100">
              <a:latin typeface="Verdana"/>
              <a:cs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3434156" y="0"/>
            <a:ext cx="4853940" cy="5147945"/>
            <a:chOff x="13434156" y="0"/>
            <a:chExt cx="4853940" cy="5147945"/>
          </a:xfrm>
        </p:grpSpPr>
        <p:sp>
          <p:nvSpPr>
            <p:cNvPr id="3" name="object 3"/>
            <p:cNvSpPr/>
            <p:nvPr/>
          </p:nvSpPr>
          <p:spPr>
            <a:xfrm>
              <a:off x="13434149" y="11"/>
              <a:ext cx="4853940" cy="5147945"/>
            </a:xfrm>
            <a:custGeom>
              <a:avLst/>
              <a:gdLst/>
              <a:ahLst/>
              <a:cxnLst/>
              <a:rect l="l" t="t" r="r" b="b"/>
              <a:pathLst>
                <a:path w="4853940" h="5147945">
                  <a:moveTo>
                    <a:pt x="1791893" y="0"/>
                  </a:moveTo>
                  <a:lnTo>
                    <a:pt x="1486268" y="0"/>
                  </a:lnTo>
                  <a:lnTo>
                    <a:pt x="1463268" y="11709"/>
                  </a:lnTo>
                  <a:lnTo>
                    <a:pt x="1417523" y="36118"/>
                  </a:lnTo>
                  <a:lnTo>
                    <a:pt x="1372171" y="61455"/>
                  </a:lnTo>
                  <a:lnTo>
                    <a:pt x="1327188" y="87731"/>
                  </a:lnTo>
                  <a:lnTo>
                    <a:pt x="1282611" y="114935"/>
                  </a:lnTo>
                  <a:lnTo>
                    <a:pt x="1238453" y="143065"/>
                  </a:lnTo>
                  <a:lnTo>
                    <a:pt x="1194727" y="172135"/>
                  </a:lnTo>
                  <a:lnTo>
                    <a:pt x="1151445" y="202133"/>
                  </a:lnTo>
                  <a:lnTo>
                    <a:pt x="1108621" y="233070"/>
                  </a:lnTo>
                  <a:lnTo>
                    <a:pt x="1066266" y="264947"/>
                  </a:lnTo>
                  <a:lnTo>
                    <a:pt x="1026375" y="296176"/>
                  </a:lnTo>
                  <a:lnTo>
                    <a:pt x="986942" y="328244"/>
                  </a:lnTo>
                  <a:lnTo>
                    <a:pt x="947978" y="361162"/>
                  </a:lnTo>
                  <a:lnTo>
                    <a:pt x="909485" y="394919"/>
                  </a:lnTo>
                  <a:lnTo>
                    <a:pt x="871486" y="429514"/>
                  </a:lnTo>
                  <a:lnTo>
                    <a:pt x="833983" y="464959"/>
                  </a:lnTo>
                  <a:lnTo>
                    <a:pt x="797001" y="501256"/>
                  </a:lnTo>
                  <a:lnTo>
                    <a:pt x="761085" y="537845"/>
                  </a:lnTo>
                  <a:lnTo>
                    <a:pt x="726008" y="574929"/>
                  </a:lnTo>
                  <a:lnTo>
                    <a:pt x="691769" y="612521"/>
                  </a:lnTo>
                  <a:lnTo>
                    <a:pt x="658355" y="650570"/>
                  </a:lnTo>
                  <a:lnTo>
                    <a:pt x="625767" y="689102"/>
                  </a:lnTo>
                  <a:lnTo>
                    <a:pt x="594017" y="728078"/>
                  </a:lnTo>
                  <a:lnTo>
                    <a:pt x="563092" y="767511"/>
                  </a:lnTo>
                  <a:lnTo>
                    <a:pt x="532993" y="807364"/>
                  </a:lnTo>
                  <a:lnTo>
                    <a:pt x="503732" y="847648"/>
                  </a:lnTo>
                  <a:lnTo>
                    <a:pt x="475297" y="888339"/>
                  </a:lnTo>
                  <a:lnTo>
                    <a:pt x="447687" y="929424"/>
                  </a:lnTo>
                  <a:lnTo>
                    <a:pt x="420916" y="970902"/>
                  </a:lnTo>
                  <a:lnTo>
                    <a:pt x="394957" y="1012748"/>
                  </a:lnTo>
                  <a:lnTo>
                    <a:pt x="369836" y="1054963"/>
                  </a:lnTo>
                  <a:lnTo>
                    <a:pt x="345528" y="1097521"/>
                  </a:lnTo>
                  <a:lnTo>
                    <a:pt x="322059" y="1140421"/>
                  </a:lnTo>
                  <a:lnTo>
                    <a:pt x="299402" y="1183652"/>
                  </a:lnTo>
                  <a:lnTo>
                    <a:pt x="277583" y="1227201"/>
                  </a:lnTo>
                  <a:lnTo>
                    <a:pt x="256578" y="1271054"/>
                  </a:lnTo>
                  <a:lnTo>
                    <a:pt x="236397" y="1315186"/>
                  </a:lnTo>
                  <a:lnTo>
                    <a:pt x="212407" y="1370533"/>
                  </a:lnTo>
                  <a:lnTo>
                    <a:pt x="189712" y="1426273"/>
                  </a:lnTo>
                  <a:lnTo>
                    <a:pt x="174713" y="1465326"/>
                  </a:lnTo>
                  <a:lnTo>
                    <a:pt x="169862" y="1478343"/>
                  </a:lnTo>
                  <a:lnTo>
                    <a:pt x="150825" y="1531188"/>
                  </a:lnTo>
                  <a:lnTo>
                    <a:pt x="132880" y="1584299"/>
                  </a:lnTo>
                  <a:lnTo>
                    <a:pt x="116065" y="1637677"/>
                  </a:lnTo>
                  <a:lnTo>
                    <a:pt x="100431" y="1691309"/>
                  </a:lnTo>
                  <a:lnTo>
                    <a:pt x="1791893" y="0"/>
                  </a:lnTo>
                  <a:close/>
                </a:path>
                <a:path w="4853940" h="5147945">
                  <a:moveTo>
                    <a:pt x="2449830" y="0"/>
                  </a:moveTo>
                  <a:lnTo>
                    <a:pt x="1956320" y="0"/>
                  </a:lnTo>
                  <a:lnTo>
                    <a:pt x="49364" y="1906943"/>
                  </a:lnTo>
                  <a:lnTo>
                    <a:pt x="38087" y="1969731"/>
                  </a:lnTo>
                  <a:lnTo>
                    <a:pt x="28257" y="2032774"/>
                  </a:lnTo>
                  <a:lnTo>
                    <a:pt x="21907" y="2079345"/>
                  </a:lnTo>
                  <a:lnTo>
                    <a:pt x="16344" y="2126018"/>
                  </a:lnTo>
                  <a:lnTo>
                    <a:pt x="11595" y="2172779"/>
                  </a:lnTo>
                  <a:lnTo>
                    <a:pt x="7645" y="2219617"/>
                  </a:lnTo>
                  <a:lnTo>
                    <a:pt x="4508" y="2266505"/>
                  </a:lnTo>
                  <a:lnTo>
                    <a:pt x="2184" y="2313432"/>
                  </a:lnTo>
                  <a:lnTo>
                    <a:pt x="584" y="2364587"/>
                  </a:lnTo>
                  <a:lnTo>
                    <a:pt x="0" y="2449855"/>
                  </a:lnTo>
                  <a:lnTo>
                    <a:pt x="362686" y="2087105"/>
                  </a:lnTo>
                  <a:lnTo>
                    <a:pt x="2449830" y="0"/>
                  </a:lnTo>
                  <a:close/>
                </a:path>
                <a:path w="4853940" h="5147945">
                  <a:moveTo>
                    <a:pt x="3107779" y="0"/>
                  </a:moveTo>
                  <a:lnTo>
                    <a:pt x="2614180" y="0"/>
                  </a:lnTo>
                  <a:lnTo>
                    <a:pt x="5943" y="2608237"/>
                  </a:lnTo>
                  <a:lnTo>
                    <a:pt x="10058" y="2662517"/>
                  </a:lnTo>
                  <a:lnTo>
                    <a:pt x="15290" y="2716530"/>
                  </a:lnTo>
                  <a:lnTo>
                    <a:pt x="19926" y="2757005"/>
                  </a:lnTo>
                  <a:lnTo>
                    <a:pt x="25158" y="2797454"/>
                  </a:lnTo>
                  <a:lnTo>
                    <a:pt x="33096" y="2851277"/>
                  </a:lnTo>
                  <a:lnTo>
                    <a:pt x="44526" y="2918320"/>
                  </a:lnTo>
                  <a:lnTo>
                    <a:pt x="52184" y="2958439"/>
                  </a:lnTo>
                  <a:lnTo>
                    <a:pt x="60452" y="2998508"/>
                  </a:lnTo>
                  <a:lnTo>
                    <a:pt x="69316" y="3038500"/>
                  </a:lnTo>
                  <a:lnTo>
                    <a:pt x="668909" y="2438844"/>
                  </a:lnTo>
                  <a:lnTo>
                    <a:pt x="3107779" y="0"/>
                  </a:lnTo>
                  <a:close/>
                </a:path>
                <a:path w="4853940" h="5147945">
                  <a:moveTo>
                    <a:pt x="3765639" y="0"/>
                  </a:moveTo>
                  <a:lnTo>
                    <a:pt x="3272320" y="0"/>
                  </a:lnTo>
                  <a:lnTo>
                    <a:pt x="102908" y="3169310"/>
                  </a:lnTo>
                  <a:lnTo>
                    <a:pt x="116382" y="3215424"/>
                  </a:lnTo>
                  <a:lnTo>
                    <a:pt x="130683" y="3261322"/>
                  </a:lnTo>
                  <a:lnTo>
                    <a:pt x="145821" y="3307003"/>
                  </a:lnTo>
                  <a:lnTo>
                    <a:pt x="161772" y="3352431"/>
                  </a:lnTo>
                  <a:lnTo>
                    <a:pt x="187274" y="3420122"/>
                  </a:lnTo>
                  <a:lnTo>
                    <a:pt x="214630" y="3487280"/>
                  </a:lnTo>
                  <a:lnTo>
                    <a:pt x="233921" y="3531895"/>
                  </a:lnTo>
                  <a:lnTo>
                    <a:pt x="3765639" y="0"/>
                  </a:lnTo>
                  <a:close/>
                </a:path>
                <a:path w="4853940" h="5147945">
                  <a:moveTo>
                    <a:pt x="4250334" y="173469"/>
                  </a:moveTo>
                  <a:lnTo>
                    <a:pt x="4212488" y="148234"/>
                  </a:lnTo>
                  <a:lnTo>
                    <a:pt x="4174477" y="123634"/>
                  </a:lnTo>
                  <a:lnTo>
                    <a:pt x="4124858" y="93078"/>
                  </a:lnTo>
                  <a:lnTo>
                    <a:pt x="4074858" y="63690"/>
                  </a:lnTo>
                  <a:lnTo>
                    <a:pt x="4041305" y="44729"/>
                  </a:lnTo>
                  <a:lnTo>
                    <a:pt x="4007561" y="26263"/>
                  </a:lnTo>
                  <a:lnTo>
                    <a:pt x="3973614" y="8318"/>
                  </a:lnTo>
                  <a:lnTo>
                    <a:pt x="3957282" y="0"/>
                  </a:lnTo>
                  <a:lnTo>
                    <a:pt x="3930383" y="0"/>
                  </a:lnTo>
                  <a:lnTo>
                    <a:pt x="286613" y="3643820"/>
                  </a:lnTo>
                  <a:lnTo>
                    <a:pt x="312178" y="3693604"/>
                  </a:lnTo>
                  <a:lnTo>
                    <a:pt x="338848" y="3742969"/>
                  </a:lnTo>
                  <a:lnTo>
                    <a:pt x="366623" y="3791877"/>
                  </a:lnTo>
                  <a:lnTo>
                    <a:pt x="395478" y="3840302"/>
                  </a:lnTo>
                  <a:lnTo>
                    <a:pt x="419354" y="3878834"/>
                  </a:lnTo>
                  <a:lnTo>
                    <a:pt x="443915" y="3916845"/>
                  </a:lnTo>
                  <a:lnTo>
                    <a:pt x="469188" y="3954678"/>
                  </a:lnTo>
                  <a:lnTo>
                    <a:pt x="711517" y="3712387"/>
                  </a:lnTo>
                  <a:lnTo>
                    <a:pt x="4250334" y="173469"/>
                  </a:lnTo>
                  <a:close/>
                </a:path>
                <a:path w="4853940" h="5147945">
                  <a:moveTo>
                    <a:pt x="4613084" y="468807"/>
                  </a:moveTo>
                  <a:lnTo>
                    <a:pt x="4605604" y="461670"/>
                  </a:lnTo>
                  <a:lnTo>
                    <a:pt x="4590529" y="447611"/>
                  </a:lnTo>
                  <a:lnTo>
                    <a:pt x="4583049" y="440601"/>
                  </a:lnTo>
                  <a:lnTo>
                    <a:pt x="4544809" y="405345"/>
                  </a:lnTo>
                  <a:lnTo>
                    <a:pt x="4506099" y="370916"/>
                  </a:lnTo>
                  <a:lnTo>
                    <a:pt x="4466920" y="337350"/>
                  </a:lnTo>
                  <a:lnTo>
                    <a:pt x="4427258" y="304647"/>
                  </a:lnTo>
                  <a:lnTo>
                    <a:pt x="4387113" y="272808"/>
                  </a:lnTo>
                  <a:lnTo>
                    <a:pt x="4346486" y="241884"/>
                  </a:lnTo>
                  <a:lnTo>
                    <a:pt x="1017511" y="3570846"/>
                  </a:lnTo>
                  <a:lnTo>
                    <a:pt x="777544" y="3810876"/>
                  </a:lnTo>
                  <a:lnTo>
                    <a:pt x="537603" y="4050741"/>
                  </a:lnTo>
                  <a:lnTo>
                    <a:pt x="563778" y="4085234"/>
                  </a:lnTo>
                  <a:lnTo>
                    <a:pt x="590588" y="4119435"/>
                  </a:lnTo>
                  <a:lnTo>
                    <a:pt x="618007" y="4153306"/>
                  </a:lnTo>
                  <a:lnTo>
                    <a:pt x="646061" y="4186821"/>
                  </a:lnTo>
                  <a:lnTo>
                    <a:pt x="674725" y="4219994"/>
                  </a:lnTo>
                  <a:lnTo>
                    <a:pt x="704011" y="4252773"/>
                  </a:lnTo>
                  <a:lnTo>
                    <a:pt x="733933" y="4285323"/>
                  </a:lnTo>
                  <a:lnTo>
                    <a:pt x="764476" y="4317339"/>
                  </a:lnTo>
                  <a:lnTo>
                    <a:pt x="4139946" y="941857"/>
                  </a:lnTo>
                  <a:lnTo>
                    <a:pt x="4268902" y="813066"/>
                  </a:lnTo>
                  <a:lnTo>
                    <a:pt x="4613084" y="468807"/>
                  </a:lnTo>
                  <a:close/>
                </a:path>
                <a:path w="4853940" h="5147945">
                  <a:moveTo>
                    <a:pt x="4853838" y="3682581"/>
                  </a:moveTo>
                  <a:lnTo>
                    <a:pt x="3502444" y="5033988"/>
                  </a:lnTo>
                  <a:lnTo>
                    <a:pt x="3550234" y="5019243"/>
                  </a:lnTo>
                  <a:lnTo>
                    <a:pt x="3597795" y="5003571"/>
                  </a:lnTo>
                  <a:lnTo>
                    <a:pt x="3645116" y="4986985"/>
                  </a:lnTo>
                  <a:lnTo>
                    <a:pt x="3692182" y="4969497"/>
                  </a:lnTo>
                  <a:lnTo>
                    <a:pt x="3738981" y="4951120"/>
                  </a:lnTo>
                  <a:lnTo>
                    <a:pt x="3785514" y="4931842"/>
                  </a:lnTo>
                  <a:lnTo>
                    <a:pt x="3831755" y="4911687"/>
                  </a:lnTo>
                  <a:lnTo>
                    <a:pt x="3877703" y="4890655"/>
                  </a:lnTo>
                  <a:lnTo>
                    <a:pt x="3923334" y="4868761"/>
                  </a:lnTo>
                  <a:lnTo>
                    <a:pt x="3959656" y="4850536"/>
                  </a:lnTo>
                  <a:lnTo>
                    <a:pt x="3995712" y="4831791"/>
                  </a:lnTo>
                  <a:lnTo>
                    <a:pt x="4051922" y="4801349"/>
                  </a:lnTo>
                  <a:lnTo>
                    <a:pt x="4107484" y="4769485"/>
                  </a:lnTo>
                  <a:lnTo>
                    <a:pt x="4152328" y="4742319"/>
                  </a:lnTo>
                  <a:lnTo>
                    <a:pt x="4196765" y="4714214"/>
                  </a:lnTo>
                  <a:lnTo>
                    <a:pt x="4240771" y="4685169"/>
                  </a:lnTo>
                  <a:lnTo>
                    <a:pt x="4284345" y="4655185"/>
                  </a:lnTo>
                  <a:lnTo>
                    <a:pt x="4327461" y="4624260"/>
                  </a:lnTo>
                  <a:lnTo>
                    <a:pt x="4370108" y="4592383"/>
                  </a:lnTo>
                  <a:lnTo>
                    <a:pt x="4412272" y="4559554"/>
                  </a:lnTo>
                  <a:lnTo>
                    <a:pt x="4453915" y="4525797"/>
                  </a:lnTo>
                  <a:lnTo>
                    <a:pt x="4486846" y="4498137"/>
                  </a:lnTo>
                  <a:lnTo>
                    <a:pt x="4519460" y="4469841"/>
                  </a:lnTo>
                  <a:lnTo>
                    <a:pt x="4551718" y="4440923"/>
                  </a:lnTo>
                  <a:lnTo>
                    <a:pt x="4583569" y="4411421"/>
                  </a:lnTo>
                  <a:lnTo>
                    <a:pt x="4615180" y="4381373"/>
                  </a:lnTo>
                  <a:lnTo>
                    <a:pt x="4646409" y="4350664"/>
                  </a:lnTo>
                  <a:lnTo>
                    <a:pt x="4682134" y="4314266"/>
                  </a:lnTo>
                  <a:lnTo>
                    <a:pt x="4717059" y="4277360"/>
                  </a:lnTo>
                  <a:lnTo>
                    <a:pt x="4751159" y="4239971"/>
                  </a:lnTo>
                  <a:lnTo>
                    <a:pt x="4784445" y="4202099"/>
                  </a:lnTo>
                  <a:lnTo>
                    <a:pt x="4816919" y="4163758"/>
                  </a:lnTo>
                  <a:lnTo>
                    <a:pt x="4848568" y="4124972"/>
                  </a:lnTo>
                  <a:lnTo>
                    <a:pt x="4853838" y="4118254"/>
                  </a:lnTo>
                  <a:lnTo>
                    <a:pt x="4853838" y="3682581"/>
                  </a:lnTo>
                  <a:close/>
                </a:path>
                <a:path w="4853940" h="5147945">
                  <a:moveTo>
                    <a:pt x="4853838" y="3024606"/>
                  </a:moveTo>
                  <a:lnTo>
                    <a:pt x="2730589" y="5147856"/>
                  </a:lnTo>
                  <a:lnTo>
                    <a:pt x="2781046" y="5147195"/>
                  </a:lnTo>
                  <a:lnTo>
                    <a:pt x="2831477" y="5145608"/>
                  </a:lnTo>
                  <a:lnTo>
                    <a:pt x="2881871" y="5143106"/>
                  </a:lnTo>
                  <a:lnTo>
                    <a:pt x="2932226" y="5139664"/>
                  </a:lnTo>
                  <a:lnTo>
                    <a:pt x="2982506" y="5135296"/>
                  </a:lnTo>
                  <a:lnTo>
                    <a:pt x="3032722" y="5130012"/>
                  </a:lnTo>
                  <a:lnTo>
                    <a:pt x="3082848" y="5123802"/>
                  </a:lnTo>
                  <a:lnTo>
                    <a:pt x="3132861" y="5116665"/>
                  </a:lnTo>
                  <a:lnTo>
                    <a:pt x="3182772" y="5108600"/>
                  </a:lnTo>
                  <a:lnTo>
                    <a:pt x="3232543" y="5099609"/>
                  </a:lnTo>
                  <a:lnTo>
                    <a:pt x="3282188" y="5089703"/>
                  </a:lnTo>
                  <a:lnTo>
                    <a:pt x="4853838" y="3518052"/>
                  </a:lnTo>
                  <a:lnTo>
                    <a:pt x="4853838" y="3024606"/>
                  </a:lnTo>
                  <a:close/>
                </a:path>
                <a:path w="4853940" h="5147945">
                  <a:moveTo>
                    <a:pt x="4853838" y="2366492"/>
                  </a:moveTo>
                  <a:lnTo>
                    <a:pt x="2135962" y="5084496"/>
                  </a:lnTo>
                  <a:lnTo>
                    <a:pt x="2189797" y="5095697"/>
                  </a:lnTo>
                  <a:lnTo>
                    <a:pt x="2243772" y="5105832"/>
                  </a:lnTo>
                  <a:lnTo>
                    <a:pt x="2297912" y="5114887"/>
                  </a:lnTo>
                  <a:lnTo>
                    <a:pt x="2352217" y="5122862"/>
                  </a:lnTo>
                  <a:lnTo>
                    <a:pt x="2406548" y="5129631"/>
                  </a:lnTo>
                  <a:lnTo>
                    <a:pt x="2447455" y="5134013"/>
                  </a:lnTo>
                  <a:lnTo>
                    <a:pt x="2488412" y="5137810"/>
                  </a:lnTo>
                  <a:lnTo>
                    <a:pt x="2529395" y="5140972"/>
                  </a:lnTo>
                  <a:lnTo>
                    <a:pt x="2570391" y="5143512"/>
                  </a:lnTo>
                  <a:lnTo>
                    <a:pt x="4853838" y="2860065"/>
                  </a:lnTo>
                  <a:lnTo>
                    <a:pt x="4853838" y="2366492"/>
                  </a:lnTo>
                  <a:close/>
                </a:path>
                <a:path w="4853940" h="5147945">
                  <a:moveTo>
                    <a:pt x="4853838" y="1708454"/>
                  </a:moveTo>
                  <a:lnTo>
                    <a:pt x="1638503" y="4923955"/>
                  </a:lnTo>
                  <a:lnTo>
                    <a:pt x="1676819" y="4940160"/>
                  </a:lnTo>
                  <a:lnTo>
                    <a:pt x="1715312" y="4955730"/>
                  </a:lnTo>
                  <a:lnTo>
                    <a:pt x="1753984" y="4970691"/>
                  </a:lnTo>
                  <a:lnTo>
                    <a:pt x="1792820" y="4985042"/>
                  </a:lnTo>
                  <a:lnTo>
                    <a:pt x="1838363" y="5001082"/>
                  </a:lnTo>
                  <a:lnTo>
                    <a:pt x="1911743" y="5025060"/>
                  </a:lnTo>
                  <a:lnTo>
                    <a:pt x="1958657" y="5039182"/>
                  </a:lnTo>
                  <a:lnTo>
                    <a:pt x="2003882" y="5052047"/>
                  </a:lnTo>
                  <a:lnTo>
                    <a:pt x="4853838" y="2202078"/>
                  </a:lnTo>
                  <a:lnTo>
                    <a:pt x="4853838" y="1708454"/>
                  </a:lnTo>
                  <a:close/>
                </a:path>
                <a:path w="4853940" h="5147945">
                  <a:moveTo>
                    <a:pt x="4853838" y="1050518"/>
                  </a:moveTo>
                  <a:lnTo>
                    <a:pt x="4163872" y="1740598"/>
                  </a:lnTo>
                  <a:lnTo>
                    <a:pt x="1212596" y="4691723"/>
                  </a:lnTo>
                  <a:lnTo>
                    <a:pt x="1256182" y="4720209"/>
                  </a:lnTo>
                  <a:lnTo>
                    <a:pt x="1300187" y="4747793"/>
                  </a:lnTo>
                  <a:lnTo>
                    <a:pt x="1344587" y="4774476"/>
                  </a:lnTo>
                  <a:lnTo>
                    <a:pt x="1389380" y="4800231"/>
                  </a:lnTo>
                  <a:lnTo>
                    <a:pt x="1434541" y="4825047"/>
                  </a:lnTo>
                  <a:lnTo>
                    <a:pt x="1480083" y="4848936"/>
                  </a:lnTo>
                  <a:lnTo>
                    <a:pt x="1525968" y="4871885"/>
                  </a:lnTo>
                  <a:lnTo>
                    <a:pt x="4657420" y="1740598"/>
                  </a:lnTo>
                  <a:lnTo>
                    <a:pt x="4853838" y="1544091"/>
                  </a:lnTo>
                  <a:lnTo>
                    <a:pt x="4853838" y="1050518"/>
                  </a:lnTo>
                  <a:close/>
                </a:path>
                <a:path w="4853940" h="5147945">
                  <a:moveTo>
                    <a:pt x="4853838" y="733894"/>
                  </a:moveTo>
                  <a:lnTo>
                    <a:pt x="4821898" y="694613"/>
                  </a:lnTo>
                  <a:lnTo>
                    <a:pt x="4785957" y="652005"/>
                  </a:lnTo>
                  <a:lnTo>
                    <a:pt x="4741215" y="601205"/>
                  </a:lnTo>
                  <a:lnTo>
                    <a:pt x="4695177" y="551332"/>
                  </a:lnTo>
                  <a:lnTo>
                    <a:pt x="846924" y="4399445"/>
                  </a:lnTo>
                  <a:lnTo>
                    <a:pt x="879297" y="4429709"/>
                  </a:lnTo>
                  <a:lnTo>
                    <a:pt x="912037" y="4459313"/>
                  </a:lnTo>
                  <a:lnTo>
                    <a:pt x="951788" y="4494073"/>
                  </a:lnTo>
                  <a:lnTo>
                    <a:pt x="992060" y="4527956"/>
                  </a:lnTo>
                  <a:lnTo>
                    <a:pt x="1032814" y="4560938"/>
                  </a:lnTo>
                  <a:lnTo>
                    <a:pt x="1074051" y="4593031"/>
                  </a:lnTo>
                  <a:lnTo>
                    <a:pt x="1115745" y="4624209"/>
                  </a:lnTo>
                  <a:lnTo>
                    <a:pt x="4853838" y="885939"/>
                  </a:lnTo>
                  <a:lnTo>
                    <a:pt x="4853838" y="733894"/>
                  </a:lnTo>
                  <a:close/>
                </a:path>
              </a:pathLst>
            </a:custGeom>
            <a:solidFill>
              <a:srgbClr val="565656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5700629" y="11"/>
              <a:ext cx="2587625" cy="2881630"/>
            </a:xfrm>
            <a:custGeom>
              <a:avLst/>
              <a:gdLst/>
              <a:ahLst/>
              <a:cxnLst/>
              <a:rect l="l" t="t" r="r" b="b"/>
              <a:pathLst>
                <a:path w="2587625" h="2881630">
                  <a:moveTo>
                    <a:pt x="347802" y="0"/>
                  </a:moveTo>
                  <a:lnTo>
                    <a:pt x="183261" y="0"/>
                  </a:lnTo>
                  <a:lnTo>
                    <a:pt x="166801" y="16459"/>
                  </a:lnTo>
                  <a:lnTo>
                    <a:pt x="146164" y="66205"/>
                  </a:lnTo>
                  <a:lnTo>
                    <a:pt x="126771" y="116598"/>
                  </a:lnTo>
                  <a:lnTo>
                    <a:pt x="108648" y="167601"/>
                  </a:lnTo>
                  <a:lnTo>
                    <a:pt x="91846" y="219214"/>
                  </a:lnTo>
                  <a:lnTo>
                    <a:pt x="76377" y="271424"/>
                  </a:lnTo>
                  <a:lnTo>
                    <a:pt x="347802" y="0"/>
                  </a:lnTo>
                  <a:close/>
                </a:path>
                <a:path w="2587625" h="2881630">
                  <a:moveTo>
                    <a:pt x="1005916" y="0"/>
                  </a:moveTo>
                  <a:lnTo>
                    <a:pt x="841375" y="0"/>
                  </a:lnTo>
                  <a:lnTo>
                    <a:pt x="0" y="841362"/>
                  </a:lnTo>
                  <a:lnTo>
                    <a:pt x="622" y="880999"/>
                  </a:lnTo>
                  <a:lnTo>
                    <a:pt x="1981" y="920496"/>
                  </a:lnTo>
                  <a:lnTo>
                    <a:pt x="4076" y="959815"/>
                  </a:lnTo>
                  <a:lnTo>
                    <a:pt x="6946" y="998969"/>
                  </a:lnTo>
                  <a:lnTo>
                    <a:pt x="1005916" y="0"/>
                  </a:lnTo>
                  <a:close/>
                </a:path>
                <a:path w="2587625" h="2881630">
                  <a:moveTo>
                    <a:pt x="1663865" y="0"/>
                  </a:moveTo>
                  <a:lnTo>
                    <a:pt x="1499323" y="0"/>
                  </a:lnTo>
                  <a:lnTo>
                    <a:pt x="84874" y="1414449"/>
                  </a:lnTo>
                  <a:lnTo>
                    <a:pt x="94373" y="1445691"/>
                  </a:lnTo>
                  <a:lnTo>
                    <a:pt x="104381" y="1476692"/>
                  </a:lnTo>
                  <a:lnTo>
                    <a:pt x="114871" y="1507464"/>
                  </a:lnTo>
                  <a:lnTo>
                    <a:pt x="125831" y="1538020"/>
                  </a:lnTo>
                  <a:lnTo>
                    <a:pt x="1663865" y="0"/>
                  </a:lnTo>
                  <a:close/>
                </a:path>
                <a:path w="2587625" h="2881630">
                  <a:moveTo>
                    <a:pt x="2321928" y="0"/>
                  </a:moveTo>
                  <a:lnTo>
                    <a:pt x="2157387" y="0"/>
                  </a:lnTo>
                  <a:lnTo>
                    <a:pt x="284822" y="1872564"/>
                  </a:lnTo>
                  <a:lnTo>
                    <a:pt x="300215" y="1898103"/>
                  </a:lnTo>
                  <a:lnTo>
                    <a:pt x="315950" y="1923440"/>
                  </a:lnTo>
                  <a:lnTo>
                    <a:pt x="332054" y="1948535"/>
                  </a:lnTo>
                  <a:lnTo>
                    <a:pt x="348526" y="1973402"/>
                  </a:lnTo>
                  <a:lnTo>
                    <a:pt x="2321928" y="0"/>
                  </a:lnTo>
                  <a:close/>
                </a:path>
                <a:path w="2587625" h="2881630">
                  <a:moveTo>
                    <a:pt x="2587358" y="2202078"/>
                  </a:moveTo>
                  <a:lnTo>
                    <a:pt x="1912861" y="2876575"/>
                  </a:lnTo>
                  <a:lnTo>
                    <a:pt x="1947583" y="2878658"/>
                  </a:lnTo>
                  <a:lnTo>
                    <a:pt x="1982482" y="2880182"/>
                  </a:lnTo>
                  <a:lnTo>
                    <a:pt x="2017547" y="2881122"/>
                  </a:lnTo>
                  <a:lnTo>
                    <a:pt x="2052751" y="2881439"/>
                  </a:lnTo>
                  <a:lnTo>
                    <a:pt x="2059355" y="2881439"/>
                  </a:lnTo>
                  <a:lnTo>
                    <a:pt x="2072716" y="2881096"/>
                  </a:lnTo>
                  <a:lnTo>
                    <a:pt x="2587358" y="2366441"/>
                  </a:lnTo>
                  <a:lnTo>
                    <a:pt x="2587358" y="2202078"/>
                  </a:lnTo>
                  <a:close/>
                </a:path>
                <a:path w="2587625" h="2881630">
                  <a:moveTo>
                    <a:pt x="2587358" y="1544129"/>
                  </a:moveTo>
                  <a:lnTo>
                    <a:pt x="1367345" y="2764142"/>
                  </a:lnTo>
                  <a:lnTo>
                    <a:pt x="1398168" y="2774746"/>
                  </a:lnTo>
                  <a:lnTo>
                    <a:pt x="1429207" y="2784932"/>
                  </a:lnTo>
                  <a:lnTo>
                    <a:pt x="1460461" y="2794660"/>
                  </a:lnTo>
                  <a:lnTo>
                    <a:pt x="1491970" y="2803893"/>
                  </a:lnTo>
                  <a:lnTo>
                    <a:pt x="2587358" y="1708492"/>
                  </a:lnTo>
                  <a:lnTo>
                    <a:pt x="2587358" y="1544129"/>
                  </a:lnTo>
                  <a:close/>
                </a:path>
                <a:path w="2587625" h="2881630">
                  <a:moveTo>
                    <a:pt x="2587358" y="886040"/>
                  </a:moveTo>
                  <a:lnTo>
                    <a:pt x="927709" y="2545702"/>
                  </a:lnTo>
                  <a:lnTo>
                    <a:pt x="952703" y="2561933"/>
                  </a:lnTo>
                  <a:lnTo>
                    <a:pt x="977976" y="2577833"/>
                  </a:lnTo>
                  <a:lnTo>
                    <a:pt x="1003541" y="2593365"/>
                  </a:lnTo>
                  <a:lnTo>
                    <a:pt x="1029411" y="2608529"/>
                  </a:lnTo>
                  <a:lnTo>
                    <a:pt x="2587358" y="1050582"/>
                  </a:lnTo>
                  <a:lnTo>
                    <a:pt x="2587358" y="886040"/>
                  </a:lnTo>
                  <a:close/>
                </a:path>
                <a:path w="2587625" h="2881630">
                  <a:moveTo>
                    <a:pt x="2587358" y="228092"/>
                  </a:moveTo>
                  <a:lnTo>
                    <a:pt x="568604" y="2246858"/>
                  </a:lnTo>
                  <a:lnTo>
                    <a:pt x="588835" y="2267674"/>
                  </a:lnTo>
                  <a:lnTo>
                    <a:pt x="609409" y="2288222"/>
                  </a:lnTo>
                  <a:lnTo>
                    <a:pt x="630275" y="2308479"/>
                  </a:lnTo>
                  <a:lnTo>
                    <a:pt x="651395" y="2328430"/>
                  </a:lnTo>
                  <a:lnTo>
                    <a:pt x="2587358" y="392455"/>
                  </a:lnTo>
                  <a:lnTo>
                    <a:pt x="2587358" y="228092"/>
                  </a:lnTo>
                  <a:close/>
                </a:path>
              </a:pathLst>
            </a:custGeom>
            <a:solidFill>
              <a:srgbClr val="FBBE00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7113210" y="2831699"/>
            <a:ext cx="9506585" cy="5965825"/>
            <a:chOff x="7113210" y="2831699"/>
            <a:chExt cx="9506585" cy="5965825"/>
          </a:xfrm>
        </p:grpSpPr>
        <p:sp>
          <p:nvSpPr>
            <p:cNvPr id="6" name="object 6"/>
            <p:cNvSpPr/>
            <p:nvPr/>
          </p:nvSpPr>
          <p:spPr>
            <a:xfrm>
              <a:off x="7113210" y="2831699"/>
              <a:ext cx="5246370" cy="4978400"/>
            </a:xfrm>
            <a:custGeom>
              <a:avLst/>
              <a:gdLst/>
              <a:ahLst/>
              <a:cxnLst/>
              <a:rect l="l" t="t" r="r" b="b"/>
              <a:pathLst>
                <a:path w="5246370" h="4978400">
                  <a:moveTo>
                    <a:pt x="0" y="0"/>
                  </a:moveTo>
                  <a:lnTo>
                    <a:pt x="5246369" y="0"/>
                  </a:lnTo>
                  <a:lnTo>
                    <a:pt x="5246369" y="4978307"/>
                  </a:lnTo>
                  <a:lnTo>
                    <a:pt x="0" y="49783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532759" y="3205767"/>
              <a:ext cx="9086850" cy="5591174"/>
            </a:xfrm>
            <a:prstGeom prst="rect">
              <a:avLst/>
            </a:prstGeom>
          </p:spPr>
        </p:pic>
      </p:grp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20194" y="102676"/>
            <a:ext cx="220825" cy="220825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209343" y="491825"/>
            <a:ext cx="219989" cy="21998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623141" y="78028"/>
            <a:ext cx="219989" cy="21998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598127" y="880609"/>
            <a:ext cx="219989" cy="21998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011925" y="466812"/>
            <a:ext cx="219989" cy="21998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425253" y="53484"/>
            <a:ext cx="219989" cy="21998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986911" y="1269393"/>
            <a:ext cx="219989" cy="219989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400708" y="855596"/>
            <a:ext cx="219989" cy="219989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813566" y="441798"/>
            <a:ext cx="219989" cy="219989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2226893" y="28470"/>
            <a:ext cx="219989" cy="219989"/>
          </a:xfrm>
          <a:prstGeom prst="rect">
            <a:avLst/>
          </a:prstGeom>
        </p:spPr>
      </p:pic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1016000" y="1135860"/>
            <a:ext cx="7279640" cy="1127125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70"/>
              </a:spcBef>
            </a:pPr>
            <a:r>
              <a:rPr sz="2400" b="0" spc="105" dirty="0">
                <a:solidFill>
                  <a:srgbClr val="EFECE7"/>
                </a:solidFill>
                <a:latin typeface="Tahoma"/>
                <a:cs typeface="Tahoma"/>
              </a:rPr>
              <a:t>Chapter</a:t>
            </a:r>
            <a:r>
              <a:rPr sz="2400" b="0" spc="-15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400" b="0" spc="-245" dirty="0">
                <a:solidFill>
                  <a:srgbClr val="EFECE7"/>
                </a:solidFill>
                <a:latin typeface="Tahoma"/>
                <a:cs typeface="Tahoma"/>
              </a:rPr>
              <a:t>13</a:t>
            </a:r>
            <a:endParaRPr sz="24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25"/>
              </a:spcBef>
            </a:pPr>
            <a:r>
              <a:rPr sz="4000" spc="30" dirty="0">
                <a:solidFill>
                  <a:srgbClr val="F1BF24"/>
                </a:solidFill>
              </a:rPr>
              <a:t>THE</a:t>
            </a:r>
            <a:r>
              <a:rPr sz="4000" spc="-195" dirty="0">
                <a:solidFill>
                  <a:srgbClr val="F1BF24"/>
                </a:solidFill>
              </a:rPr>
              <a:t> </a:t>
            </a:r>
            <a:r>
              <a:rPr sz="4000" spc="-65" dirty="0">
                <a:solidFill>
                  <a:srgbClr val="F1BF24"/>
                </a:solidFill>
              </a:rPr>
              <a:t>FUTURE-OPTIMIZATION</a:t>
            </a:r>
            <a:endParaRPr sz="4000"/>
          </a:p>
        </p:txBody>
      </p:sp>
      <p:sp>
        <p:nvSpPr>
          <p:cNvPr id="19" name="object 19"/>
          <p:cNvSpPr txBox="1"/>
          <p:nvPr/>
        </p:nvSpPr>
        <p:spPr>
          <a:xfrm>
            <a:off x="1016000" y="2332812"/>
            <a:ext cx="4868545" cy="7150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105" dirty="0">
                <a:solidFill>
                  <a:srgbClr val="F1BF24"/>
                </a:solidFill>
                <a:latin typeface="Tahoma"/>
                <a:cs typeface="Tahoma"/>
              </a:rPr>
              <a:t>FRAMEWORK</a:t>
            </a:r>
            <a:endParaRPr sz="4000">
              <a:latin typeface="Tahoma"/>
              <a:cs typeface="Tahoma"/>
            </a:endParaRPr>
          </a:p>
          <a:p>
            <a:pPr marL="12700" marR="5715" algn="just">
              <a:lnSpc>
                <a:spcPct val="115599"/>
              </a:lnSpc>
              <a:spcBef>
                <a:spcPts val="1350"/>
              </a:spcBef>
            </a:pP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While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you’ve </a:t>
            </a: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learned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the </a:t>
            </a:r>
            <a:r>
              <a:rPr sz="2000" spc="60" dirty="0">
                <a:solidFill>
                  <a:srgbClr val="EFECE7"/>
                </a:solidFill>
                <a:latin typeface="Tahoma"/>
                <a:cs typeface="Tahoma"/>
              </a:rPr>
              <a:t>strategies </a:t>
            </a:r>
            <a:r>
              <a:rPr sz="2000" spc="95" dirty="0">
                <a:solidFill>
                  <a:srgbClr val="EFECE7"/>
                </a:solidFill>
                <a:latin typeface="Tahoma"/>
                <a:cs typeface="Tahoma"/>
              </a:rPr>
              <a:t>to </a:t>
            </a:r>
            <a:r>
              <a:rPr sz="2000" spc="1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make </a:t>
            </a:r>
            <a:r>
              <a:rPr sz="2000" spc="40" dirty="0">
                <a:solidFill>
                  <a:srgbClr val="EFECE7"/>
                </a:solidFill>
                <a:latin typeface="Tahoma"/>
                <a:cs typeface="Tahoma"/>
              </a:rPr>
              <a:t>early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retirement </a:t>
            </a: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possible, </a:t>
            </a:r>
            <a:r>
              <a:rPr sz="2000" spc="80" dirty="0">
                <a:solidFill>
                  <a:srgbClr val="EFECE7"/>
                </a:solidFill>
                <a:latin typeface="Tahoma"/>
                <a:cs typeface="Tahoma"/>
              </a:rPr>
              <a:t>they </a:t>
            </a:r>
            <a:r>
              <a:rPr sz="2000" spc="35" dirty="0">
                <a:solidFill>
                  <a:srgbClr val="EFECE7"/>
                </a:solidFill>
                <a:latin typeface="Tahoma"/>
                <a:cs typeface="Tahoma"/>
              </a:rPr>
              <a:t>are </a:t>
            </a:r>
            <a:r>
              <a:rPr sz="2000" spc="-61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worthless</a:t>
            </a:r>
            <a:r>
              <a:rPr sz="2000" spc="6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EFECE7"/>
                </a:solidFill>
                <a:latin typeface="Tahoma"/>
                <a:cs typeface="Tahoma"/>
              </a:rPr>
              <a:t>unless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75" dirty="0">
                <a:solidFill>
                  <a:srgbClr val="EFECE7"/>
                </a:solidFill>
                <a:latin typeface="Tahoma"/>
                <a:cs typeface="Tahoma"/>
              </a:rPr>
              <a:t>you</a:t>
            </a:r>
            <a:r>
              <a:rPr sz="2000" spc="8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90" dirty="0">
                <a:solidFill>
                  <a:srgbClr val="EFECE7"/>
                </a:solidFill>
                <a:latin typeface="Tahoma"/>
                <a:cs typeface="Tahoma"/>
              </a:rPr>
              <a:t>put</a:t>
            </a:r>
            <a:r>
              <a:rPr sz="2000" spc="9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75" dirty="0">
                <a:solidFill>
                  <a:srgbClr val="EFECE7"/>
                </a:solidFill>
                <a:latin typeface="Tahoma"/>
                <a:cs typeface="Tahoma"/>
              </a:rPr>
              <a:t>them</a:t>
            </a:r>
            <a:r>
              <a:rPr sz="2000" spc="8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into </a:t>
            </a:r>
            <a:r>
              <a:rPr sz="2000" spc="60" dirty="0">
                <a:solidFill>
                  <a:srgbClr val="EFECE7"/>
                </a:solidFill>
                <a:latin typeface="Tahoma"/>
                <a:cs typeface="Tahoma"/>
              </a:rPr>
              <a:t> practice.</a:t>
            </a:r>
            <a:endParaRPr sz="20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250">
              <a:latin typeface="Tahoma"/>
              <a:cs typeface="Tahoma"/>
            </a:endParaRPr>
          </a:p>
          <a:p>
            <a:pPr marL="12700" marR="5080" algn="just">
              <a:lnSpc>
                <a:spcPct val="115599"/>
              </a:lnSpc>
              <a:spcBef>
                <a:spcPts val="5"/>
              </a:spcBef>
            </a:pPr>
            <a:r>
              <a:rPr sz="2000" spc="20" dirty="0">
                <a:solidFill>
                  <a:srgbClr val="EFECE7"/>
                </a:solidFill>
                <a:latin typeface="Tahoma"/>
                <a:cs typeface="Tahoma"/>
              </a:rPr>
              <a:t>This</a:t>
            </a:r>
            <a:r>
              <a:rPr sz="2000" spc="2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EFECE7"/>
                </a:solidFill>
                <a:latin typeface="Tahoma"/>
                <a:cs typeface="Tahoma"/>
              </a:rPr>
              <a:t>is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your </a:t>
            </a: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starting</a:t>
            </a:r>
            <a:r>
              <a:rPr sz="2000" spc="5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EFECE7"/>
                </a:solidFill>
                <a:latin typeface="Tahoma"/>
                <a:cs typeface="Tahoma"/>
              </a:rPr>
              <a:t>point.</a:t>
            </a:r>
            <a:r>
              <a:rPr sz="2000" spc="3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10" dirty="0">
                <a:solidFill>
                  <a:srgbClr val="EFECE7"/>
                </a:solidFill>
                <a:latin typeface="Tahoma"/>
                <a:cs typeface="Tahoma"/>
              </a:rPr>
              <a:t>You’ll</a:t>
            </a:r>
            <a:r>
              <a:rPr sz="2000" spc="1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look </a:t>
            </a:r>
            <a:r>
              <a:rPr sz="2000" spc="5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95" dirty="0">
                <a:solidFill>
                  <a:srgbClr val="EFECE7"/>
                </a:solidFill>
                <a:latin typeface="Tahoma"/>
                <a:cs typeface="Tahoma"/>
              </a:rPr>
              <a:t>back </a:t>
            </a:r>
            <a:r>
              <a:rPr sz="2000" spc="60" dirty="0">
                <a:solidFill>
                  <a:srgbClr val="EFECE7"/>
                </a:solidFill>
                <a:latin typeface="Tahoma"/>
                <a:cs typeface="Tahoma"/>
              </a:rPr>
              <a:t>on this </a:t>
            </a:r>
            <a:r>
              <a:rPr sz="2000" spc="20" dirty="0">
                <a:solidFill>
                  <a:srgbClr val="EFECE7"/>
                </a:solidFill>
                <a:latin typeface="Tahoma"/>
                <a:cs typeface="Tahoma"/>
              </a:rPr>
              <a:t>in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one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year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and </a:t>
            </a:r>
            <a:r>
              <a:rPr sz="2000" spc="114" dirty="0">
                <a:solidFill>
                  <a:srgbClr val="EFECE7"/>
                </a:solidFill>
                <a:latin typeface="Tahoma"/>
                <a:cs typeface="Tahoma"/>
              </a:rPr>
              <a:t>be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amazed </a:t>
            </a:r>
            <a:r>
              <a:rPr sz="2000" spc="-61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at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how</a:t>
            </a:r>
            <a:r>
              <a:rPr sz="2000" spc="-1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EFECE7"/>
                </a:solidFill>
                <a:latin typeface="Tahoma"/>
                <a:cs typeface="Tahoma"/>
              </a:rPr>
              <a:t>far</a:t>
            </a:r>
            <a:r>
              <a:rPr sz="2000" spc="-1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you’ve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come.</a:t>
            </a:r>
            <a:endParaRPr sz="20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250">
              <a:latin typeface="Tahoma"/>
              <a:cs typeface="Tahoma"/>
            </a:endParaRPr>
          </a:p>
          <a:p>
            <a:pPr marL="12700" marR="8255" algn="just">
              <a:lnSpc>
                <a:spcPct val="115599"/>
              </a:lnSpc>
            </a:pPr>
            <a:r>
              <a:rPr sz="2000" spc="90" dirty="0">
                <a:solidFill>
                  <a:srgbClr val="EFECE7"/>
                </a:solidFill>
                <a:latin typeface="Tahoma"/>
                <a:cs typeface="Tahoma"/>
              </a:rPr>
              <a:t>Focus</a:t>
            </a:r>
            <a:r>
              <a:rPr sz="2000" spc="-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intensely</a:t>
            </a:r>
            <a:r>
              <a:rPr sz="20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and</a:t>
            </a:r>
            <a:r>
              <a:rPr sz="20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20" dirty="0">
                <a:solidFill>
                  <a:srgbClr val="EFECE7"/>
                </a:solidFill>
                <a:latin typeface="Tahoma"/>
                <a:cs typeface="Tahoma"/>
              </a:rPr>
              <a:t>learn</a:t>
            </a:r>
            <a:r>
              <a:rPr sz="20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95" dirty="0">
                <a:solidFill>
                  <a:srgbClr val="EFECE7"/>
                </a:solidFill>
                <a:latin typeface="Tahoma"/>
                <a:cs typeface="Tahoma"/>
              </a:rPr>
              <a:t>to</a:t>
            </a:r>
            <a:r>
              <a:rPr sz="2000" spc="-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80" dirty="0">
                <a:solidFill>
                  <a:srgbClr val="EFECE7"/>
                </a:solidFill>
                <a:latin typeface="Tahoma"/>
                <a:cs typeface="Tahoma"/>
              </a:rPr>
              <a:t>say</a:t>
            </a:r>
            <a:r>
              <a:rPr sz="20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-35" dirty="0">
                <a:solidFill>
                  <a:srgbClr val="EFECE7"/>
                </a:solidFill>
                <a:latin typeface="Tahoma"/>
                <a:cs typeface="Tahoma"/>
              </a:rPr>
              <a:t>no.</a:t>
            </a:r>
            <a:r>
              <a:rPr sz="20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95" dirty="0">
                <a:solidFill>
                  <a:srgbClr val="EFECE7"/>
                </a:solidFill>
                <a:latin typeface="Tahoma"/>
                <a:cs typeface="Tahoma"/>
              </a:rPr>
              <a:t>Just </a:t>
            </a:r>
            <a:r>
              <a:rPr sz="2000" spc="-61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as</a:t>
            </a:r>
            <a:r>
              <a:rPr sz="2000" spc="-3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it’s</a:t>
            </a:r>
            <a:r>
              <a:rPr sz="2000" spc="-3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never</a:t>
            </a:r>
            <a:r>
              <a:rPr sz="2000" spc="-3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80" dirty="0">
                <a:solidFill>
                  <a:srgbClr val="EFECE7"/>
                </a:solidFill>
                <a:latin typeface="Tahoma"/>
                <a:cs typeface="Tahoma"/>
              </a:rPr>
              <a:t>been</a:t>
            </a:r>
            <a:r>
              <a:rPr sz="2000" spc="-3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EFECE7"/>
                </a:solidFill>
                <a:latin typeface="Tahoma"/>
                <a:cs typeface="Tahoma"/>
              </a:rPr>
              <a:t>easier</a:t>
            </a:r>
            <a:r>
              <a:rPr sz="2000" spc="-3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95" dirty="0">
                <a:solidFill>
                  <a:srgbClr val="EFECE7"/>
                </a:solidFill>
                <a:latin typeface="Tahoma"/>
                <a:cs typeface="Tahoma"/>
              </a:rPr>
              <a:t>to</a:t>
            </a:r>
            <a:r>
              <a:rPr sz="2000" spc="-3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make</a:t>
            </a:r>
            <a:r>
              <a:rPr sz="2000" spc="-3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EFECE7"/>
                </a:solidFill>
                <a:latin typeface="Tahoma"/>
                <a:cs typeface="Tahoma"/>
              </a:rPr>
              <a:t>money, </a:t>
            </a:r>
            <a:r>
              <a:rPr sz="2000" spc="-61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it’s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EFECE7"/>
                </a:solidFill>
                <a:latin typeface="Tahoma"/>
                <a:cs typeface="Tahoma"/>
              </a:rPr>
              <a:t>also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never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80" dirty="0">
                <a:solidFill>
                  <a:srgbClr val="EFECE7"/>
                </a:solidFill>
                <a:latin typeface="Tahoma"/>
                <a:cs typeface="Tahoma"/>
              </a:rPr>
              <a:t>been</a:t>
            </a:r>
            <a:r>
              <a:rPr sz="2000" spc="-1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EFECE7"/>
                </a:solidFill>
                <a:latin typeface="Tahoma"/>
                <a:cs typeface="Tahoma"/>
              </a:rPr>
              <a:t>easier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95" dirty="0">
                <a:solidFill>
                  <a:srgbClr val="EFECE7"/>
                </a:solidFill>
                <a:latin typeface="Tahoma"/>
                <a:cs typeface="Tahoma"/>
              </a:rPr>
              <a:t>to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waste</a:t>
            </a:r>
            <a:r>
              <a:rPr sz="2000" spc="-1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15" dirty="0">
                <a:solidFill>
                  <a:srgbClr val="EFECE7"/>
                </a:solidFill>
                <a:latin typeface="Tahoma"/>
                <a:cs typeface="Tahoma"/>
              </a:rPr>
              <a:t>time.</a:t>
            </a:r>
            <a:endParaRPr sz="20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2300">
              <a:latin typeface="Tahoma"/>
              <a:cs typeface="Tahoma"/>
            </a:endParaRPr>
          </a:p>
          <a:p>
            <a:pPr marL="12700" marR="12700" algn="just">
              <a:lnSpc>
                <a:spcPct val="115599"/>
              </a:lnSpc>
            </a:pPr>
            <a:r>
              <a:rPr sz="2000" spc="70" dirty="0">
                <a:solidFill>
                  <a:srgbClr val="EFECE7"/>
                </a:solidFill>
                <a:latin typeface="Tahoma"/>
                <a:cs typeface="Tahoma"/>
              </a:rPr>
              <a:t>Execute </a:t>
            </a:r>
            <a:r>
              <a:rPr sz="2000" spc="75" dirty="0">
                <a:solidFill>
                  <a:srgbClr val="EFECE7"/>
                </a:solidFill>
                <a:latin typeface="Tahoma"/>
                <a:cs typeface="Tahoma"/>
              </a:rPr>
              <a:t>consistently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and </a:t>
            </a:r>
            <a:r>
              <a:rPr sz="2000" spc="30" dirty="0">
                <a:solidFill>
                  <a:srgbClr val="EFECE7"/>
                </a:solidFill>
                <a:latin typeface="Tahoma"/>
                <a:cs typeface="Tahoma"/>
              </a:rPr>
              <a:t>Know </a:t>
            </a:r>
            <a:r>
              <a:rPr sz="2000" spc="35" dirty="0">
                <a:solidFill>
                  <a:srgbClr val="EFECE7"/>
                </a:solidFill>
                <a:latin typeface="Tahoma"/>
                <a:cs typeface="Tahoma"/>
              </a:rPr>
              <a:t>when </a:t>
            </a:r>
            <a:r>
              <a:rPr sz="2000" spc="95" dirty="0">
                <a:solidFill>
                  <a:srgbClr val="EFECE7"/>
                </a:solidFill>
                <a:latin typeface="Tahoma"/>
                <a:cs typeface="Tahoma"/>
              </a:rPr>
              <a:t>to </a:t>
            </a:r>
            <a:r>
              <a:rPr sz="2000" spc="-61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ask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40" dirty="0">
                <a:solidFill>
                  <a:srgbClr val="EFECE7"/>
                </a:solidFill>
                <a:latin typeface="Tahoma"/>
                <a:cs typeface="Tahoma"/>
              </a:rPr>
              <a:t>for</a:t>
            </a:r>
            <a:r>
              <a:rPr sz="2000" spc="-1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EFECE7"/>
                </a:solidFill>
                <a:latin typeface="Tahoma"/>
                <a:cs typeface="Tahoma"/>
              </a:rPr>
              <a:t>help</a:t>
            </a:r>
            <a:endParaRPr sz="20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2300">
              <a:latin typeface="Tahoma"/>
              <a:cs typeface="Tahoma"/>
            </a:endParaRPr>
          </a:p>
          <a:p>
            <a:pPr marL="12700" marR="723900">
              <a:lnSpc>
                <a:spcPct val="115599"/>
              </a:lnSpc>
            </a:pP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Chill</a:t>
            </a:r>
            <a:r>
              <a:rPr sz="2000" spc="-11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as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EFECE7"/>
                </a:solidFill>
                <a:latin typeface="Tahoma"/>
                <a:cs typeface="Tahoma"/>
              </a:rPr>
              <a:t>hard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65" dirty="0">
                <a:solidFill>
                  <a:srgbClr val="EFECE7"/>
                </a:solidFill>
                <a:latin typeface="Tahoma"/>
                <a:cs typeface="Tahoma"/>
              </a:rPr>
              <a:t>as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75" dirty="0">
                <a:solidFill>
                  <a:srgbClr val="EFECE7"/>
                </a:solidFill>
                <a:latin typeface="Tahoma"/>
                <a:cs typeface="Tahoma"/>
              </a:rPr>
              <a:t>you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50" dirty="0">
                <a:solidFill>
                  <a:srgbClr val="EFECE7"/>
                </a:solidFill>
                <a:latin typeface="Tahoma"/>
                <a:cs typeface="Tahoma"/>
              </a:rPr>
              <a:t>hustle</a:t>
            </a:r>
            <a:r>
              <a:rPr sz="2000" spc="-105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95" dirty="0">
                <a:solidFill>
                  <a:srgbClr val="EFECE7"/>
                </a:solidFill>
                <a:latin typeface="Tahoma"/>
                <a:cs typeface="Tahoma"/>
              </a:rPr>
              <a:t>because </a:t>
            </a:r>
            <a:r>
              <a:rPr sz="2000" spc="-61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45" dirty="0">
                <a:solidFill>
                  <a:srgbClr val="EFECE7"/>
                </a:solidFill>
                <a:latin typeface="Tahoma"/>
                <a:cs typeface="Tahoma"/>
              </a:rPr>
              <a:t>L</a:t>
            </a:r>
            <a:r>
              <a:rPr sz="2000" spc="15" dirty="0">
                <a:solidFill>
                  <a:srgbClr val="EFECE7"/>
                </a:solidFill>
                <a:latin typeface="Tahoma"/>
                <a:cs typeface="Tahoma"/>
              </a:rPr>
              <a:t>i</a:t>
            </a:r>
            <a:r>
              <a:rPr sz="2000" spc="20" dirty="0">
                <a:solidFill>
                  <a:srgbClr val="EFECE7"/>
                </a:solidFill>
                <a:latin typeface="Tahoma"/>
                <a:cs typeface="Tahoma"/>
              </a:rPr>
              <a:t>f</a:t>
            </a:r>
            <a:r>
              <a:rPr sz="2000" spc="85" dirty="0">
                <a:solidFill>
                  <a:srgbClr val="EFECE7"/>
                </a:solidFill>
                <a:latin typeface="Tahoma"/>
                <a:cs typeface="Tahoma"/>
              </a:rPr>
              <a:t>e</a:t>
            </a:r>
            <a:r>
              <a:rPr sz="2000" spc="-1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-459" dirty="0">
                <a:solidFill>
                  <a:srgbClr val="EFECE7"/>
                </a:solidFill>
                <a:latin typeface="Tahoma"/>
                <a:cs typeface="Tahoma"/>
              </a:rPr>
              <a:t>&gt;</a:t>
            </a:r>
            <a:r>
              <a:rPr sz="2000" spc="-100" dirty="0">
                <a:solidFill>
                  <a:srgbClr val="EFECE7"/>
                </a:solidFill>
                <a:latin typeface="Tahoma"/>
                <a:cs typeface="Tahoma"/>
              </a:rPr>
              <a:t> </a:t>
            </a:r>
            <a:r>
              <a:rPr sz="2000" spc="145" dirty="0">
                <a:solidFill>
                  <a:srgbClr val="EFECE7"/>
                </a:solidFill>
                <a:latin typeface="Tahoma"/>
                <a:cs typeface="Tahoma"/>
              </a:rPr>
              <a:t>M</a:t>
            </a:r>
            <a:r>
              <a:rPr sz="2000" spc="90" dirty="0">
                <a:solidFill>
                  <a:srgbClr val="EFECE7"/>
                </a:solidFill>
                <a:latin typeface="Tahoma"/>
                <a:cs typeface="Tahoma"/>
              </a:rPr>
              <a:t>o</a:t>
            </a:r>
            <a:r>
              <a:rPr sz="2000" spc="20" dirty="0">
                <a:solidFill>
                  <a:srgbClr val="EFECE7"/>
                </a:solidFill>
                <a:latin typeface="Tahoma"/>
                <a:cs typeface="Tahoma"/>
              </a:rPr>
              <a:t>n</a:t>
            </a:r>
            <a:r>
              <a:rPr sz="2000" spc="80" dirty="0">
                <a:solidFill>
                  <a:srgbClr val="EFECE7"/>
                </a:solidFill>
                <a:latin typeface="Tahoma"/>
                <a:cs typeface="Tahoma"/>
              </a:rPr>
              <a:t>e</a:t>
            </a:r>
            <a:r>
              <a:rPr sz="2000" spc="110" dirty="0">
                <a:solidFill>
                  <a:srgbClr val="EFECE7"/>
                </a:solidFill>
                <a:latin typeface="Tahoma"/>
                <a:cs typeface="Tahoma"/>
              </a:rPr>
              <a:t>y</a:t>
            </a:r>
            <a:r>
              <a:rPr sz="2000" spc="-220" dirty="0">
                <a:solidFill>
                  <a:srgbClr val="EFECE7"/>
                </a:solidFill>
                <a:latin typeface="Tahoma"/>
                <a:cs typeface="Tahoma"/>
              </a:rPr>
              <a:t>.</a:t>
            </a:r>
            <a:endParaRPr sz="2000">
              <a:latin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2285" cy="5968365"/>
            <a:chOff x="0" y="0"/>
            <a:chExt cx="18282285" cy="5968365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2285" cy="4076700"/>
            </a:xfrm>
            <a:custGeom>
              <a:avLst/>
              <a:gdLst/>
              <a:ahLst/>
              <a:cxnLst/>
              <a:rect l="l" t="t" r="r" b="b"/>
              <a:pathLst>
                <a:path w="18282285" h="4076700">
                  <a:moveTo>
                    <a:pt x="0" y="0"/>
                  </a:moveTo>
                  <a:lnTo>
                    <a:pt x="18281958" y="0"/>
                  </a:lnTo>
                  <a:lnTo>
                    <a:pt x="18281958" y="4076699"/>
                  </a:lnTo>
                  <a:lnTo>
                    <a:pt x="0" y="40766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700" y="1033961"/>
              <a:ext cx="3809999" cy="493394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68696" y="1033961"/>
              <a:ext cx="3810000" cy="49339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308692" y="1033961"/>
              <a:ext cx="3809999" cy="493394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451320" y="1033961"/>
              <a:ext cx="3809999" cy="4933949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294457" y="7633533"/>
            <a:ext cx="15699740" cy="11398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 algn="ctr">
              <a:lnSpc>
                <a:spcPct val="110800"/>
              </a:lnSpc>
              <a:spcBef>
                <a:spcPts val="95"/>
              </a:spcBef>
            </a:pPr>
            <a:r>
              <a:rPr sz="2200" spc="20" dirty="0">
                <a:solidFill>
                  <a:srgbClr val="FFFFFF"/>
                </a:solidFill>
                <a:latin typeface="Verdana"/>
                <a:cs typeface="Verdana"/>
              </a:rPr>
              <a:t>"Financial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75" dirty="0">
                <a:solidFill>
                  <a:srgbClr val="FFFFFF"/>
                </a:solidFill>
                <a:latin typeface="Verdana"/>
                <a:cs typeface="Verdana"/>
              </a:rPr>
              <a:t>independence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35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5" dirty="0">
                <a:solidFill>
                  <a:srgbClr val="FFFFFF"/>
                </a:solidFill>
                <a:latin typeface="Verdana"/>
                <a:cs typeface="Verdana"/>
              </a:rPr>
              <a:t>freedom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45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95" dirty="0">
                <a:solidFill>
                  <a:srgbClr val="FFFFFF"/>
                </a:solidFill>
                <a:latin typeface="Verdana"/>
                <a:cs typeface="Verdana"/>
              </a:rPr>
              <a:t>do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70" dirty="0">
                <a:solidFill>
                  <a:srgbClr val="FFFFFF"/>
                </a:solidFill>
                <a:latin typeface="Verdana"/>
                <a:cs typeface="Verdana"/>
              </a:rPr>
              <a:t>what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Verdana"/>
                <a:cs typeface="Verdana"/>
              </a:rPr>
              <a:t>you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5" dirty="0">
                <a:solidFill>
                  <a:srgbClr val="FFFFFF"/>
                </a:solidFill>
                <a:latin typeface="Verdana"/>
                <a:cs typeface="Verdana"/>
              </a:rPr>
              <a:t>want.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70" dirty="0">
                <a:solidFill>
                  <a:srgbClr val="FFFFFF"/>
                </a:solidFill>
                <a:latin typeface="Verdana"/>
                <a:cs typeface="Verdana"/>
              </a:rPr>
              <a:t>You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65" dirty="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" dirty="0">
                <a:solidFill>
                  <a:srgbClr val="FFFFFF"/>
                </a:solidFill>
                <a:latin typeface="Verdana"/>
                <a:cs typeface="Verdana"/>
              </a:rPr>
              <a:t>have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5" dirty="0">
                <a:solidFill>
                  <a:srgbClr val="FFFFFF"/>
                </a:solidFill>
                <a:latin typeface="Verdana"/>
                <a:cs typeface="Verdana"/>
              </a:rPr>
              <a:t>this.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85" dirty="0">
                <a:solidFill>
                  <a:srgbClr val="FFFFFF"/>
                </a:solidFill>
                <a:latin typeface="Verdana"/>
                <a:cs typeface="Verdana"/>
              </a:rPr>
              <a:t>Making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25" dirty="0">
                <a:solidFill>
                  <a:srgbClr val="FFFFFF"/>
                </a:solidFill>
                <a:latin typeface="Verdana"/>
                <a:cs typeface="Verdana"/>
              </a:rPr>
              <a:t>lot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60" dirty="0">
                <a:solidFill>
                  <a:srgbClr val="FFFFFF"/>
                </a:solidFill>
                <a:latin typeface="Verdana"/>
                <a:cs typeface="Verdana"/>
              </a:rPr>
              <a:t>money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35" dirty="0">
                <a:solidFill>
                  <a:srgbClr val="FFFFFF"/>
                </a:solidFill>
                <a:latin typeface="Verdana"/>
                <a:cs typeface="Verdana"/>
              </a:rPr>
              <a:t>quickly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3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2200" spc="-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5" dirty="0">
                <a:solidFill>
                  <a:srgbClr val="FFFFFF"/>
                </a:solidFill>
                <a:latin typeface="Verdana"/>
                <a:cs typeface="Verdana"/>
              </a:rPr>
              <a:t>possible.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45" dirty="0">
                <a:solidFill>
                  <a:srgbClr val="FFFFFF"/>
                </a:solidFill>
                <a:latin typeface="Verdana"/>
                <a:cs typeface="Verdana"/>
              </a:rPr>
              <a:t>Having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60" dirty="0">
                <a:solidFill>
                  <a:srgbClr val="FFFFFF"/>
                </a:solidFill>
                <a:latin typeface="Verdana"/>
                <a:cs typeface="Verdana"/>
              </a:rPr>
              <a:t>more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65" dirty="0">
                <a:solidFill>
                  <a:srgbClr val="FFFFFF"/>
                </a:solidFill>
                <a:latin typeface="Verdana"/>
                <a:cs typeface="Verdana"/>
              </a:rPr>
              <a:t>time</a:t>
            </a:r>
            <a:r>
              <a:rPr sz="2200" spc="-1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35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5" dirty="0">
                <a:solidFill>
                  <a:srgbClr val="FFFFFF"/>
                </a:solidFill>
                <a:latin typeface="Verdana"/>
                <a:cs typeface="Verdana"/>
              </a:rPr>
              <a:t>possible.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35" dirty="0">
                <a:solidFill>
                  <a:srgbClr val="FFFFFF"/>
                </a:solidFill>
                <a:latin typeface="Verdana"/>
                <a:cs typeface="Verdana"/>
              </a:rPr>
              <a:t>Living</a:t>
            </a:r>
            <a:r>
              <a:rPr sz="2200" spc="-1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Verdana"/>
                <a:cs typeface="Verdana"/>
              </a:rPr>
              <a:t>life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8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dirty="0">
                <a:solidFill>
                  <a:srgbClr val="FFFFFF"/>
                </a:solidFill>
                <a:latin typeface="Verdana"/>
                <a:cs typeface="Verdana"/>
              </a:rPr>
              <a:t>your</a:t>
            </a:r>
            <a:r>
              <a:rPr sz="2200" spc="-1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105" dirty="0">
                <a:solidFill>
                  <a:srgbClr val="FFFFFF"/>
                </a:solidFill>
                <a:latin typeface="Verdana"/>
                <a:cs typeface="Verdana"/>
              </a:rPr>
              <a:t>own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30" dirty="0">
                <a:solidFill>
                  <a:srgbClr val="FFFFFF"/>
                </a:solidFill>
                <a:latin typeface="Verdana"/>
                <a:cs typeface="Verdana"/>
              </a:rPr>
              <a:t>terms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35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2200" spc="-1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5" dirty="0">
                <a:solidFill>
                  <a:srgbClr val="FFFFFF"/>
                </a:solidFill>
                <a:latin typeface="Verdana"/>
                <a:cs typeface="Verdana"/>
              </a:rPr>
              <a:t>possible.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70" dirty="0">
                <a:solidFill>
                  <a:srgbClr val="FFFFFF"/>
                </a:solidFill>
                <a:latin typeface="Verdana"/>
                <a:cs typeface="Verdana"/>
              </a:rPr>
              <a:t>You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" dirty="0">
                <a:solidFill>
                  <a:srgbClr val="FFFFFF"/>
                </a:solidFill>
                <a:latin typeface="Verdana"/>
                <a:cs typeface="Verdana"/>
              </a:rPr>
              <a:t>have</a:t>
            </a:r>
            <a:r>
              <a:rPr sz="2200" spc="-1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75" dirty="0">
                <a:solidFill>
                  <a:srgbClr val="FFFFFF"/>
                </a:solidFill>
                <a:latin typeface="Verdana"/>
                <a:cs typeface="Verdana"/>
              </a:rPr>
              <a:t>unique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40" dirty="0">
                <a:solidFill>
                  <a:srgbClr val="FFFFFF"/>
                </a:solidFill>
                <a:latin typeface="Verdana"/>
                <a:cs typeface="Verdana"/>
              </a:rPr>
              <a:t>opportunity </a:t>
            </a:r>
            <a:r>
              <a:rPr sz="2200" spc="-7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4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0" dirty="0">
                <a:solidFill>
                  <a:srgbClr val="FFFFFF"/>
                </a:solidFill>
                <a:latin typeface="Verdana"/>
                <a:cs typeface="Verdana"/>
              </a:rPr>
              <a:t>many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95" dirty="0">
                <a:solidFill>
                  <a:srgbClr val="FFFFFF"/>
                </a:solidFill>
                <a:latin typeface="Verdana"/>
                <a:cs typeface="Verdana"/>
              </a:rPr>
              <a:t>do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65" dirty="0">
                <a:solidFill>
                  <a:srgbClr val="FFFFFF"/>
                </a:solidFill>
                <a:latin typeface="Verdana"/>
                <a:cs typeface="Verdana"/>
              </a:rPr>
              <a:t>not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65" dirty="0">
                <a:solidFill>
                  <a:srgbClr val="FFFFFF"/>
                </a:solidFill>
                <a:latin typeface="Verdana"/>
                <a:cs typeface="Verdana"/>
              </a:rPr>
              <a:t>have.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70" dirty="0">
                <a:solidFill>
                  <a:srgbClr val="FFFFFF"/>
                </a:solidFill>
                <a:latin typeface="Verdana"/>
                <a:cs typeface="Verdana"/>
              </a:rPr>
              <a:t>You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30" dirty="0">
                <a:solidFill>
                  <a:srgbClr val="FFFFFF"/>
                </a:solidFill>
                <a:latin typeface="Verdana"/>
                <a:cs typeface="Verdana"/>
              </a:rPr>
              <a:t>really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65" dirty="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sz="220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" dirty="0">
                <a:solidFill>
                  <a:srgbClr val="FFFFFF"/>
                </a:solidFill>
                <a:latin typeface="Verdana"/>
                <a:cs typeface="Verdana"/>
              </a:rPr>
              <a:t>have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Verdana"/>
                <a:cs typeface="Verdana"/>
              </a:rPr>
              <a:t>all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5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60" dirty="0">
                <a:solidFill>
                  <a:srgbClr val="FFFFFF"/>
                </a:solidFill>
                <a:latin typeface="Verdana"/>
                <a:cs typeface="Verdana"/>
              </a:rPr>
              <a:t>money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15" dirty="0">
                <a:solidFill>
                  <a:srgbClr val="FFFFFF"/>
                </a:solidFill>
                <a:latin typeface="Verdana"/>
                <a:cs typeface="Verdana"/>
              </a:rPr>
              <a:t>you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40" dirty="0">
                <a:solidFill>
                  <a:srgbClr val="FFFFFF"/>
                </a:solidFill>
                <a:latin typeface="Verdana"/>
                <a:cs typeface="Verdana"/>
              </a:rPr>
              <a:t>need."</a:t>
            </a:r>
            <a:endParaRPr sz="22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18751" y="8784249"/>
            <a:ext cx="1340485" cy="1263650"/>
          </a:xfrm>
          <a:custGeom>
            <a:avLst/>
            <a:gdLst/>
            <a:ahLst/>
            <a:cxnLst/>
            <a:rect l="l" t="t" r="r" b="b"/>
            <a:pathLst>
              <a:path w="1340485" h="1263650">
                <a:moveTo>
                  <a:pt x="49335" y="98890"/>
                </a:moveTo>
                <a:lnTo>
                  <a:pt x="30238" y="94969"/>
                </a:lnTo>
                <a:lnTo>
                  <a:pt x="14544" y="84313"/>
                </a:lnTo>
                <a:lnTo>
                  <a:pt x="3912" y="68585"/>
                </a:lnTo>
                <a:lnTo>
                  <a:pt x="0" y="49445"/>
                </a:lnTo>
                <a:lnTo>
                  <a:pt x="3912" y="30305"/>
                </a:lnTo>
                <a:lnTo>
                  <a:pt x="14544" y="14577"/>
                </a:lnTo>
                <a:lnTo>
                  <a:pt x="30238" y="3921"/>
                </a:lnTo>
                <a:lnTo>
                  <a:pt x="49335" y="0"/>
                </a:lnTo>
                <a:lnTo>
                  <a:pt x="68825" y="3921"/>
                </a:lnTo>
                <a:lnTo>
                  <a:pt x="84475" y="14577"/>
                </a:lnTo>
                <a:lnTo>
                  <a:pt x="94889" y="30305"/>
                </a:lnTo>
                <a:lnTo>
                  <a:pt x="98671" y="49445"/>
                </a:lnTo>
                <a:lnTo>
                  <a:pt x="94758" y="68585"/>
                </a:lnTo>
                <a:lnTo>
                  <a:pt x="84126" y="84313"/>
                </a:lnTo>
                <a:lnTo>
                  <a:pt x="68432" y="94969"/>
                </a:lnTo>
                <a:lnTo>
                  <a:pt x="49335" y="98890"/>
                </a:lnTo>
                <a:close/>
              </a:path>
              <a:path w="1340485" h="1263650">
                <a:moveTo>
                  <a:pt x="670219" y="98890"/>
                </a:moveTo>
                <a:lnTo>
                  <a:pt x="651122" y="94969"/>
                </a:lnTo>
                <a:lnTo>
                  <a:pt x="635428" y="84313"/>
                </a:lnTo>
                <a:lnTo>
                  <a:pt x="624796" y="68585"/>
                </a:lnTo>
                <a:lnTo>
                  <a:pt x="620883" y="49445"/>
                </a:lnTo>
                <a:lnTo>
                  <a:pt x="624796" y="30305"/>
                </a:lnTo>
                <a:lnTo>
                  <a:pt x="635428" y="14577"/>
                </a:lnTo>
                <a:lnTo>
                  <a:pt x="651122" y="3921"/>
                </a:lnTo>
                <a:lnTo>
                  <a:pt x="670219" y="0"/>
                </a:lnTo>
                <a:lnTo>
                  <a:pt x="689316" y="3921"/>
                </a:lnTo>
                <a:lnTo>
                  <a:pt x="705010" y="14577"/>
                </a:lnTo>
                <a:lnTo>
                  <a:pt x="715642" y="30305"/>
                </a:lnTo>
                <a:lnTo>
                  <a:pt x="719554" y="49445"/>
                </a:lnTo>
                <a:lnTo>
                  <a:pt x="715642" y="68585"/>
                </a:lnTo>
                <a:lnTo>
                  <a:pt x="705010" y="84313"/>
                </a:lnTo>
                <a:lnTo>
                  <a:pt x="689316" y="94969"/>
                </a:lnTo>
                <a:lnTo>
                  <a:pt x="670219" y="98890"/>
                </a:lnTo>
                <a:close/>
              </a:path>
              <a:path w="1340485" h="1263650">
                <a:moveTo>
                  <a:pt x="1290172" y="99823"/>
                </a:moveTo>
                <a:lnTo>
                  <a:pt x="1271074" y="95902"/>
                </a:lnTo>
                <a:lnTo>
                  <a:pt x="1255381" y="85246"/>
                </a:lnTo>
                <a:lnTo>
                  <a:pt x="1244749" y="69517"/>
                </a:lnTo>
                <a:lnTo>
                  <a:pt x="1240836" y="50378"/>
                </a:lnTo>
                <a:lnTo>
                  <a:pt x="1244749" y="31238"/>
                </a:lnTo>
                <a:lnTo>
                  <a:pt x="1255381" y="15509"/>
                </a:lnTo>
                <a:lnTo>
                  <a:pt x="1271075" y="4854"/>
                </a:lnTo>
                <a:lnTo>
                  <a:pt x="1290172" y="932"/>
                </a:lnTo>
                <a:lnTo>
                  <a:pt x="1309269" y="4854"/>
                </a:lnTo>
                <a:lnTo>
                  <a:pt x="1324963" y="15509"/>
                </a:lnTo>
                <a:lnTo>
                  <a:pt x="1335595" y="31238"/>
                </a:lnTo>
                <a:lnTo>
                  <a:pt x="1339507" y="50378"/>
                </a:lnTo>
                <a:lnTo>
                  <a:pt x="1335595" y="69517"/>
                </a:lnTo>
                <a:lnTo>
                  <a:pt x="1324963" y="85246"/>
                </a:lnTo>
                <a:lnTo>
                  <a:pt x="1309269" y="95902"/>
                </a:lnTo>
                <a:lnTo>
                  <a:pt x="1290172" y="99823"/>
                </a:lnTo>
                <a:close/>
              </a:path>
              <a:path w="1340485" h="1263650">
                <a:moveTo>
                  <a:pt x="49335" y="672643"/>
                </a:moveTo>
                <a:lnTo>
                  <a:pt x="30238" y="668722"/>
                </a:lnTo>
                <a:lnTo>
                  <a:pt x="14544" y="658066"/>
                </a:lnTo>
                <a:lnTo>
                  <a:pt x="3912" y="642337"/>
                </a:lnTo>
                <a:lnTo>
                  <a:pt x="0" y="623198"/>
                </a:lnTo>
                <a:lnTo>
                  <a:pt x="3912" y="604058"/>
                </a:lnTo>
                <a:lnTo>
                  <a:pt x="14544" y="588329"/>
                </a:lnTo>
                <a:lnTo>
                  <a:pt x="30238" y="577674"/>
                </a:lnTo>
                <a:lnTo>
                  <a:pt x="49335" y="573752"/>
                </a:lnTo>
                <a:lnTo>
                  <a:pt x="68956" y="577674"/>
                </a:lnTo>
                <a:lnTo>
                  <a:pt x="84824" y="588329"/>
                </a:lnTo>
                <a:lnTo>
                  <a:pt x="95282" y="604058"/>
                </a:lnTo>
                <a:lnTo>
                  <a:pt x="98671" y="623198"/>
                </a:lnTo>
                <a:lnTo>
                  <a:pt x="94758" y="642337"/>
                </a:lnTo>
                <a:lnTo>
                  <a:pt x="84126" y="658066"/>
                </a:lnTo>
                <a:lnTo>
                  <a:pt x="68432" y="668722"/>
                </a:lnTo>
                <a:lnTo>
                  <a:pt x="49335" y="672643"/>
                </a:lnTo>
                <a:close/>
              </a:path>
              <a:path w="1340485" h="1263650">
                <a:moveTo>
                  <a:pt x="670219" y="672643"/>
                </a:moveTo>
                <a:lnTo>
                  <a:pt x="651122" y="668722"/>
                </a:lnTo>
                <a:lnTo>
                  <a:pt x="635428" y="658066"/>
                </a:lnTo>
                <a:lnTo>
                  <a:pt x="624796" y="642337"/>
                </a:lnTo>
                <a:lnTo>
                  <a:pt x="620883" y="623198"/>
                </a:lnTo>
                <a:lnTo>
                  <a:pt x="624796" y="604058"/>
                </a:lnTo>
                <a:lnTo>
                  <a:pt x="635428" y="588329"/>
                </a:lnTo>
                <a:lnTo>
                  <a:pt x="651122" y="577674"/>
                </a:lnTo>
                <a:lnTo>
                  <a:pt x="670219" y="573752"/>
                </a:lnTo>
                <a:lnTo>
                  <a:pt x="689709" y="577674"/>
                </a:lnTo>
                <a:lnTo>
                  <a:pt x="705359" y="588329"/>
                </a:lnTo>
                <a:lnTo>
                  <a:pt x="715773" y="604058"/>
                </a:lnTo>
                <a:lnTo>
                  <a:pt x="719554" y="623198"/>
                </a:lnTo>
                <a:lnTo>
                  <a:pt x="715642" y="642337"/>
                </a:lnTo>
                <a:lnTo>
                  <a:pt x="705010" y="658066"/>
                </a:lnTo>
                <a:lnTo>
                  <a:pt x="689316" y="668722"/>
                </a:lnTo>
                <a:lnTo>
                  <a:pt x="670219" y="672643"/>
                </a:lnTo>
                <a:close/>
              </a:path>
              <a:path w="1340485" h="1263650">
                <a:moveTo>
                  <a:pt x="1291102" y="672643"/>
                </a:moveTo>
                <a:lnTo>
                  <a:pt x="1272005" y="668722"/>
                </a:lnTo>
                <a:lnTo>
                  <a:pt x="1256312" y="658066"/>
                </a:lnTo>
                <a:lnTo>
                  <a:pt x="1245679" y="642337"/>
                </a:lnTo>
                <a:lnTo>
                  <a:pt x="1241767" y="623198"/>
                </a:lnTo>
                <a:lnTo>
                  <a:pt x="1245679" y="604058"/>
                </a:lnTo>
                <a:lnTo>
                  <a:pt x="1256312" y="588329"/>
                </a:lnTo>
                <a:lnTo>
                  <a:pt x="1272005" y="577674"/>
                </a:lnTo>
                <a:lnTo>
                  <a:pt x="1291102" y="573752"/>
                </a:lnTo>
                <a:lnTo>
                  <a:pt x="1310200" y="577674"/>
                </a:lnTo>
                <a:lnTo>
                  <a:pt x="1325893" y="588329"/>
                </a:lnTo>
                <a:lnTo>
                  <a:pt x="1336526" y="604058"/>
                </a:lnTo>
                <a:lnTo>
                  <a:pt x="1340438" y="623198"/>
                </a:lnTo>
                <a:lnTo>
                  <a:pt x="1336525" y="642337"/>
                </a:lnTo>
                <a:lnTo>
                  <a:pt x="1325893" y="658066"/>
                </a:lnTo>
                <a:lnTo>
                  <a:pt x="1310200" y="668722"/>
                </a:lnTo>
                <a:lnTo>
                  <a:pt x="1291102" y="672643"/>
                </a:lnTo>
                <a:close/>
              </a:path>
              <a:path w="1340485" h="1263650">
                <a:moveTo>
                  <a:pt x="50266" y="1263189"/>
                </a:moveTo>
                <a:lnTo>
                  <a:pt x="31169" y="1259267"/>
                </a:lnTo>
                <a:lnTo>
                  <a:pt x="15475" y="1248612"/>
                </a:lnTo>
                <a:lnTo>
                  <a:pt x="4843" y="1232883"/>
                </a:lnTo>
                <a:lnTo>
                  <a:pt x="930" y="1213743"/>
                </a:lnTo>
                <a:lnTo>
                  <a:pt x="4843" y="1194604"/>
                </a:lnTo>
                <a:lnTo>
                  <a:pt x="15475" y="1178875"/>
                </a:lnTo>
                <a:lnTo>
                  <a:pt x="31169" y="1168219"/>
                </a:lnTo>
                <a:lnTo>
                  <a:pt x="50266" y="1164298"/>
                </a:lnTo>
                <a:lnTo>
                  <a:pt x="69363" y="1168219"/>
                </a:lnTo>
                <a:lnTo>
                  <a:pt x="85057" y="1178875"/>
                </a:lnTo>
                <a:lnTo>
                  <a:pt x="95689" y="1194604"/>
                </a:lnTo>
                <a:lnTo>
                  <a:pt x="99602" y="1213743"/>
                </a:lnTo>
                <a:lnTo>
                  <a:pt x="95689" y="1232883"/>
                </a:lnTo>
                <a:lnTo>
                  <a:pt x="85057" y="1248612"/>
                </a:lnTo>
                <a:lnTo>
                  <a:pt x="69363" y="1259267"/>
                </a:lnTo>
                <a:lnTo>
                  <a:pt x="50266" y="1263189"/>
                </a:lnTo>
                <a:close/>
              </a:path>
              <a:path w="1340485" h="1263650">
                <a:moveTo>
                  <a:pt x="670219" y="1263189"/>
                </a:moveTo>
                <a:lnTo>
                  <a:pt x="651122" y="1259267"/>
                </a:lnTo>
                <a:lnTo>
                  <a:pt x="635428" y="1248612"/>
                </a:lnTo>
                <a:lnTo>
                  <a:pt x="624796" y="1232883"/>
                </a:lnTo>
                <a:lnTo>
                  <a:pt x="620883" y="1213743"/>
                </a:lnTo>
                <a:lnTo>
                  <a:pt x="624796" y="1194604"/>
                </a:lnTo>
                <a:lnTo>
                  <a:pt x="635428" y="1178875"/>
                </a:lnTo>
                <a:lnTo>
                  <a:pt x="651122" y="1168219"/>
                </a:lnTo>
                <a:lnTo>
                  <a:pt x="670219" y="1164298"/>
                </a:lnTo>
                <a:lnTo>
                  <a:pt x="689709" y="1168219"/>
                </a:lnTo>
                <a:lnTo>
                  <a:pt x="705359" y="1178875"/>
                </a:lnTo>
                <a:lnTo>
                  <a:pt x="715773" y="1194604"/>
                </a:lnTo>
                <a:lnTo>
                  <a:pt x="719554" y="1213743"/>
                </a:lnTo>
                <a:lnTo>
                  <a:pt x="715642" y="1232883"/>
                </a:lnTo>
                <a:lnTo>
                  <a:pt x="705010" y="1248612"/>
                </a:lnTo>
                <a:lnTo>
                  <a:pt x="689316" y="1259267"/>
                </a:lnTo>
                <a:lnTo>
                  <a:pt x="670219" y="1263189"/>
                </a:lnTo>
                <a:close/>
              </a:path>
              <a:path w="1340485" h="1263650">
                <a:moveTo>
                  <a:pt x="1291102" y="1263189"/>
                </a:moveTo>
                <a:lnTo>
                  <a:pt x="1272005" y="1259267"/>
                </a:lnTo>
                <a:lnTo>
                  <a:pt x="1256312" y="1248612"/>
                </a:lnTo>
                <a:lnTo>
                  <a:pt x="1245679" y="1232883"/>
                </a:lnTo>
                <a:lnTo>
                  <a:pt x="1241767" y="1213743"/>
                </a:lnTo>
                <a:lnTo>
                  <a:pt x="1245679" y="1194604"/>
                </a:lnTo>
                <a:lnTo>
                  <a:pt x="1256312" y="1178875"/>
                </a:lnTo>
                <a:lnTo>
                  <a:pt x="1272005" y="1168219"/>
                </a:lnTo>
                <a:lnTo>
                  <a:pt x="1291102" y="1164298"/>
                </a:lnTo>
                <a:lnTo>
                  <a:pt x="1310200" y="1168219"/>
                </a:lnTo>
                <a:lnTo>
                  <a:pt x="1325893" y="1178875"/>
                </a:lnTo>
                <a:lnTo>
                  <a:pt x="1336526" y="1194604"/>
                </a:lnTo>
                <a:lnTo>
                  <a:pt x="1340438" y="1213743"/>
                </a:lnTo>
                <a:lnTo>
                  <a:pt x="1336525" y="1232883"/>
                </a:lnTo>
                <a:lnTo>
                  <a:pt x="1325893" y="1248612"/>
                </a:lnTo>
                <a:lnTo>
                  <a:pt x="1310200" y="1259267"/>
                </a:lnTo>
                <a:lnTo>
                  <a:pt x="1291102" y="1263189"/>
                </a:lnTo>
                <a:close/>
              </a:path>
            </a:pathLst>
          </a:custGeom>
          <a:solidFill>
            <a:srgbClr val="FFFFFF">
              <a:alpha val="4195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6589664" y="8784249"/>
            <a:ext cx="1340485" cy="1263650"/>
          </a:xfrm>
          <a:custGeom>
            <a:avLst/>
            <a:gdLst/>
            <a:ahLst/>
            <a:cxnLst/>
            <a:rect l="l" t="t" r="r" b="b"/>
            <a:pathLst>
              <a:path w="1340484" h="1263650">
                <a:moveTo>
                  <a:pt x="49334" y="99823"/>
                </a:moveTo>
                <a:lnTo>
                  <a:pt x="30237" y="95902"/>
                </a:lnTo>
                <a:lnTo>
                  <a:pt x="14543" y="85246"/>
                </a:lnTo>
                <a:lnTo>
                  <a:pt x="3911" y="69517"/>
                </a:lnTo>
                <a:lnTo>
                  <a:pt x="0" y="50372"/>
                </a:lnTo>
                <a:lnTo>
                  <a:pt x="3911" y="31238"/>
                </a:lnTo>
                <a:lnTo>
                  <a:pt x="14543" y="15509"/>
                </a:lnTo>
                <a:lnTo>
                  <a:pt x="30237" y="4854"/>
                </a:lnTo>
                <a:lnTo>
                  <a:pt x="49334" y="932"/>
                </a:lnTo>
                <a:lnTo>
                  <a:pt x="68824" y="4854"/>
                </a:lnTo>
                <a:lnTo>
                  <a:pt x="84474" y="15509"/>
                </a:lnTo>
                <a:lnTo>
                  <a:pt x="94888" y="31238"/>
                </a:lnTo>
                <a:lnTo>
                  <a:pt x="98669" y="50378"/>
                </a:lnTo>
                <a:lnTo>
                  <a:pt x="94757" y="69517"/>
                </a:lnTo>
                <a:lnTo>
                  <a:pt x="84125" y="85246"/>
                </a:lnTo>
                <a:lnTo>
                  <a:pt x="68431" y="95902"/>
                </a:lnTo>
                <a:lnTo>
                  <a:pt x="49334" y="99823"/>
                </a:lnTo>
                <a:close/>
              </a:path>
              <a:path w="1340484" h="1263650">
                <a:moveTo>
                  <a:pt x="670218" y="98890"/>
                </a:moveTo>
                <a:lnTo>
                  <a:pt x="651120" y="94969"/>
                </a:lnTo>
                <a:lnTo>
                  <a:pt x="635427" y="84313"/>
                </a:lnTo>
                <a:lnTo>
                  <a:pt x="624794" y="68585"/>
                </a:lnTo>
                <a:lnTo>
                  <a:pt x="620882" y="49445"/>
                </a:lnTo>
                <a:lnTo>
                  <a:pt x="624794" y="30305"/>
                </a:lnTo>
                <a:lnTo>
                  <a:pt x="635427" y="14577"/>
                </a:lnTo>
                <a:lnTo>
                  <a:pt x="651120" y="3921"/>
                </a:lnTo>
                <a:lnTo>
                  <a:pt x="670218" y="0"/>
                </a:lnTo>
                <a:lnTo>
                  <a:pt x="689315" y="3921"/>
                </a:lnTo>
                <a:lnTo>
                  <a:pt x="705008" y="14577"/>
                </a:lnTo>
                <a:lnTo>
                  <a:pt x="715641" y="30305"/>
                </a:lnTo>
                <a:lnTo>
                  <a:pt x="719553" y="49445"/>
                </a:lnTo>
                <a:lnTo>
                  <a:pt x="715641" y="68585"/>
                </a:lnTo>
                <a:lnTo>
                  <a:pt x="705008" y="84313"/>
                </a:lnTo>
                <a:lnTo>
                  <a:pt x="689315" y="94969"/>
                </a:lnTo>
                <a:lnTo>
                  <a:pt x="670218" y="98890"/>
                </a:lnTo>
                <a:close/>
              </a:path>
              <a:path w="1340484" h="1263650">
                <a:moveTo>
                  <a:pt x="1290170" y="98890"/>
                </a:moveTo>
                <a:lnTo>
                  <a:pt x="1271073" y="94969"/>
                </a:lnTo>
                <a:lnTo>
                  <a:pt x="1255379" y="84313"/>
                </a:lnTo>
                <a:lnTo>
                  <a:pt x="1244747" y="68585"/>
                </a:lnTo>
                <a:lnTo>
                  <a:pt x="1240835" y="49445"/>
                </a:lnTo>
                <a:lnTo>
                  <a:pt x="1244747" y="30305"/>
                </a:lnTo>
                <a:lnTo>
                  <a:pt x="1255379" y="14577"/>
                </a:lnTo>
                <a:lnTo>
                  <a:pt x="1271073" y="3921"/>
                </a:lnTo>
                <a:lnTo>
                  <a:pt x="1290170" y="0"/>
                </a:lnTo>
                <a:lnTo>
                  <a:pt x="1309660" y="3921"/>
                </a:lnTo>
                <a:lnTo>
                  <a:pt x="1325310" y="14577"/>
                </a:lnTo>
                <a:lnTo>
                  <a:pt x="1335724" y="30305"/>
                </a:lnTo>
                <a:lnTo>
                  <a:pt x="1339506" y="49445"/>
                </a:lnTo>
                <a:lnTo>
                  <a:pt x="1335593" y="68585"/>
                </a:lnTo>
                <a:lnTo>
                  <a:pt x="1324961" y="84313"/>
                </a:lnTo>
                <a:lnTo>
                  <a:pt x="1309267" y="94969"/>
                </a:lnTo>
                <a:lnTo>
                  <a:pt x="1290170" y="98890"/>
                </a:lnTo>
                <a:close/>
              </a:path>
              <a:path w="1340484" h="1263650">
                <a:moveTo>
                  <a:pt x="49334" y="672643"/>
                </a:moveTo>
                <a:lnTo>
                  <a:pt x="30237" y="668722"/>
                </a:lnTo>
                <a:lnTo>
                  <a:pt x="14543" y="658066"/>
                </a:lnTo>
                <a:lnTo>
                  <a:pt x="3911" y="642337"/>
                </a:lnTo>
                <a:lnTo>
                  <a:pt x="0" y="623192"/>
                </a:lnTo>
                <a:lnTo>
                  <a:pt x="3911" y="604058"/>
                </a:lnTo>
                <a:lnTo>
                  <a:pt x="14543" y="588329"/>
                </a:lnTo>
                <a:lnTo>
                  <a:pt x="30237" y="577674"/>
                </a:lnTo>
                <a:lnTo>
                  <a:pt x="49334" y="573752"/>
                </a:lnTo>
                <a:lnTo>
                  <a:pt x="68955" y="577674"/>
                </a:lnTo>
                <a:lnTo>
                  <a:pt x="84823" y="588329"/>
                </a:lnTo>
                <a:lnTo>
                  <a:pt x="95281" y="604058"/>
                </a:lnTo>
                <a:lnTo>
                  <a:pt x="98669" y="623198"/>
                </a:lnTo>
                <a:lnTo>
                  <a:pt x="94757" y="642337"/>
                </a:lnTo>
                <a:lnTo>
                  <a:pt x="84125" y="658066"/>
                </a:lnTo>
                <a:lnTo>
                  <a:pt x="68431" y="668722"/>
                </a:lnTo>
                <a:lnTo>
                  <a:pt x="49334" y="672643"/>
                </a:lnTo>
                <a:close/>
              </a:path>
              <a:path w="1340484" h="1263650">
                <a:moveTo>
                  <a:pt x="670218" y="672643"/>
                </a:moveTo>
                <a:lnTo>
                  <a:pt x="651120" y="668722"/>
                </a:lnTo>
                <a:lnTo>
                  <a:pt x="635427" y="658066"/>
                </a:lnTo>
                <a:lnTo>
                  <a:pt x="624794" y="642337"/>
                </a:lnTo>
                <a:lnTo>
                  <a:pt x="620882" y="623198"/>
                </a:lnTo>
                <a:lnTo>
                  <a:pt x="624794" y="604058"/>
                </a:lnTo>
                <a:lnTo>
                  <a:pt x="635427" y="588329"/>
                </a:lnTo>
                <a:lnTo>
                  <a:pt x="651120" y="577674"/>
                </a:lnTo>
                <a:lnTo>
                  <a:pt x="670218" y="573752"/>
                </a:lnTo>
                <a:lnTo>
                  <a:pt x="689315" y="577674"/>
                </a:lnTo>
                <a:lnTo>
                  <a:pt x="705008" y="588329"/>
                </a:lnTo>
                <a:lnTo>
                  <a:pt x="715641" y="604058"/>
                </a:lnTo>
                <a:lnTo>
                  <a:pt x="719553" y="623198"/>
                </a:lnTo>
                <a:lnTo>
                  <a:pt x="715641" y="642337"/>
                </a:lnTo>
                <a:lnTo>
                  <a:pt x="705008" y="658066"/>
                </a:lnTo>
                <a:lnTo>
                  <a:pt x="689315" y="668722"/>
                </a:lnTo>
                <a:lnTo>
                  <a:pt x="670218" y="672643"/>
                </a:lnTo>
                <a:close/>
              </a:path>
              <a:path w="1340484" h="1263650">
                <a:moveTo>
                  <a:pt x="1290170" y="672643"/>
                </a:moveTo>
                <a:lnTo>
                  <a:pt x="1271073" y="668722"/>
                </a:lnTo>
                <a:lnTo>
                  <a:pt x="1255379" y="658066"/>
                </a:lnTo>
                <a:lnTo>
                  <a:pt x="1244747" y="642337"/>
                </a:lnTo>
                <a:lnTo>
                  <a:pt x="1240835" y="623198"/>
                </a:lnTo>
                <a:lnTo>
                  <a:pt x="1244747" y="604058"/>
                </a:lnTo>
                <a:lnTo>
                  <a:pt x="1255379" y="588329"/>
                </a:lnTo>
                <a:lnTo>
                  <a:pt x="1271073" y="577674"/>
                </a:lnTo>
                <a:lnTo>
                  <a:pt x="1290170" y="573752"/>
                </a:lnTo>
                <a:lnTo>
                  <a:pt x="1309791" y="577674"/>
                </a:lnTo>
                <a:lnTo>
                  <a:pt x="1325659" y="588329"/>
                </a:lnTo>
                <a:lnTo>
                  <a:pt x="1336117" y="604058"/>
                </a:lnTo>
                <a:lnTo>
                  <a:pt x="1339506" y="623198"/>
                </a:lnTo>
                <a:lnTo>
                  <a:pt x="1335593" y="642337"/>
                </a:lnTo>
                <a:lnTo>
                  <a:pt x="1324961" y="658066"/>
                </a:lnTo>
                <a:lnTo>
                  <a:pt x="1309267" y="668722"/>
                </a:lnTo>
                <a:lnTo>
                  <a:pt x="1290170" y="672643"/>
                </a:lnTo>
                <a:close/>
              </a:path>
              <a:path w="1340484" h="1263650">
                <a:moveTo>
                  <a:pt x="49334" y="1263189"/>
                </a:moveTo>
                <a:lnTo>
                  <a:pt x="30237" y="1259267"/>
                </a:lnTo>
                <a:lnTo>
                  <a:pt x="14543" y="1248612"/>
                </a:lnTo>
                <a:lnTo>
                  <a:pt x="3911" y="1232883"/>
                </a:lnTo>
                <a:lnTo>
                  <a:pt x="0" y="1213737"/>
                </a:lnTo>
                <a:lnTo>
                  <a:pt x="3911" y="1194604"/>
                </a:lnTo>
                <a:lnTo>
                  <a:pt x="14543" y="1178875"/>
                </a:lnTo>
                <a:lnTo>
                  <a:pt x="30237" y="1168219"/>
                </a:lnTo>
                <a:lnTo>
                  <a:pt x="49334" y="1164298"/>
                </a:lnTo>
                <a:lnTo>
                  <a:pt x="68955" y="1168219"/>
                </a:lnTo>
                <a:lnTo>
                  <a:pt x="84823" y="1178875"/>
                </a:lnTo>
                <a:lnTo>
                  <a:pt x="95281" y="1194604"/>
                </a:lnTo>
                <a:lnTo>
                  <a:pt x="98669" y="1213743"/>
                </a:lnTo>
                <a:lnTo>
                  <a:pt x="94757" y="1232883"/>
                </a:lnTo>
                <a:lnTo>
                  <a:pt x="84125" y="1248612"/>
                </a:lnTo>
                <a:lnTo>
                  <a:pt x="68431" y="1259267"/>
                </a:lnTo>
                <a:lnTo>
                  <a:pt x="49334" y="1263189"/>
                </a:lnTo>
                <a:close/>
              </a:path>
              <a:path w="1340484" h="1263650">
                <a:moveTo>
                  <a:pt x="670218" y="1263189"/>
                </a:moveTo>
                <a:lnTo>
                  <a:pt x="651120" y="1259267"/>
                </a:lnTo>
                <a:lnTo>
                  <a:pt x="635427" y="1248612"/>
                </a:lnTo>
                <a:lnTo>
                  <a:pt x="624794" y="1232883"/>
                </a:lnTo>
                <a:lnTo>
                  <a:pt x="620882" y="1213743"/>
                </a:lnTo>
                <a:lnTo>
                  <a:pt x="624794" y="1194604"/>
                </a:lnTo>
                <a:lnTo>
                  <a:pt x="635427" y="1178875"/>
                </a:lnTo>
                <a:lnTo>
                  <a:pt x="651120" y="1168219"/>
                </a:lnTo>
                <a:lnTo>
                  <a:pt x="670218" y="1164298"/>
                </a:lnTo>
                <a:lnTo>
                  <a:pt x="689315" y="1168219"/>
                </a:lnTo>
                <a:lnTo>
                  <a:pt x="705008" y="1178875"/>
                </a:lnTo>
                <a:lnTo>
                  <a:pt x="715641" y="1194604"/>
                </a:lnTo>
                <a:lnTo>
                  <a:pt x="719553" y="1213743"/>
                </a:lnTo>
                <a:lnTo>
                  <a:pt x="715641" y="1232883"/>
                </a:lnTo>
                <a:lnTo>
                  <a:pt x="705008" y="1248612"/>
                </a:lnTo>
                <a:lnTo>
                  <a:pt x="689315" y="1259267"/>
                </a:lnTo>
                <a:lnTo>
                  <a:pt x="670218" y="1263189"/>
                </a:lnTo>
                <a:close/>
              </a:path>
              <a:path w="1340484" h="1263650">
                <a:moveTo>
                  <a:pt x="1291101" y="1263189"/>
                </a:moveTo>
                <a:lnTo>
                  <a:pt x="1272004" y="1259267"/>
                </a:lnTo>
                <a:lnTo>
                  <a:pt x="1256310" y="1248612"/>
                </a:lnTo>
                <a:lnTo>
                  <a:pt x="1245678" y="1232883"/>
                </a:lnTo>
                <a:lnTo>
                  <a:pt x="1241766" y="1213743"/>
                </a:lnTo>
                <a:lnTo>
                  <a:pt x="1245678" y="1194604"/>
                </a:lnTo>
                <a:lnTo>
                  <a:pt x="1256310" y="1178875"/>
                </a:lnTo>
                <a:lnTo>
                  <a:pt x="1272004" y="1168219"/>
                </a:lnTo>
                <a:lnTo>
                  <a:pt x="1291101" y="1164298"/>
                </a:lnTo>
                <a:lnTo>
                  <a:pt x="1310198" y="1168219"/>
                </a:lnTo>
                <a:lnTo>
                  <a:pt x="1325892" y="1178875"/>
                </a:lnTo>
                <a:lnTo>
                  <a:pt x="1336524" y="1194604"/>
                </a:lnTo>
                <a:lnTo>
                  <a:pt x="1340437" y="1213743"/>
                </a:lnTo>
                <a:lnTo>
                  <a:pt x="1336524" y="1232883"/>
                </a:lnTo>
                <a:lnTo>
                  <a:pt x="1325892" y="1248612"/>
                </a:lnTo>
                <a:lnTo>
                  <a:pt x="1310198" y="1259267"/>
                </a:lnTo>
                <a:lnTo>
                  <a:pt x="1291101" y="1263189"/>
                </a:lnTo>
                <a:close/>
              </a:path>
            </a:pathLst>
          </a:custGeom>
          <a:solidFill>
            <a:srgbClr val="FFFFFF">
              <a:alpha val="4195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5227087" y="6171980"/>
            <a:ext cx="8253730" cy="1319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82550" algn="ctr">
              <a:lnSpc>
                <a:spcPct val="100000"/>
              </a:lnSpc>
              <a:spcBef>
                <a:spcPts val="125"/>
              </a:spcBef>
            </a:pPr>
            <a:r>
              <a:rPr sz="2200" spc="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200" spc="10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20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00" spc="13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20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0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200" spc="-5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200" spc="-1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200" spc="-605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2200" spc="70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endParaRPr sz="22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sz="6100" b="1" spc="-80" dirty="0">
                <a:solidFill>
                  <a:srgbClr val="FBBE00"/>
                </a:solidFill>
                <a:latin typeface="Trebuchet MS"/>
                <a:cs typeface="Trebuchet MS"/>
              </a:rPr>
              <a:t>L</a:t>
            </a:r>
            <a:r>
              <a:rPr sz="6100" b="1" spc="30" dirty="0">
                <a:solidFill>
                  <a:srgbClr val="FBBE00"/>
                </a:solidFill>
                <a:latin typeface="Trebuchet MS"/>
                <a:cs typeface="Trebuchet MS"/>
              </a:rPr>
              <a:t>I</a:t>
            </a:r>
            <a:r>
              <a:rPr sz="6100" b="1" spc="840" dirty="0">
                <a:solidFill>
                  <a:srgbClr val="FBBE00"/>
                </a:solidFill>
                <a:latin typeface="Trebuchet MS"/>
                <a:cs typeface="Trebuchet MS"/>
              </a:rPr>
              <a:t>V</a:t>
            </a:r>
            <a:r>
              <a:rPr sz="6100" b="1" spc="30" dirty="0">
                <a:solidFill>
                  <a:srgbClr val="FBBE00"/>
                </a:solidFill>
                <a:latin typeface="Trebuchet MS"/>
                <a:cs typeface="Trebuchet MS"/>
              </a:rPr>
              <a:t>I</a:t>
            </a:r>
            <a:r>
              <a:rPr sz="6100" b="1" spc="815" dirty="0">
                <a:solidFill>
                  <a:srgbClr val="FBBE00"/>
                </a:solidFill>
                <a:latin typeface="Trebuchet MS"/>
                <a:cs typeface="Trebuchet MS"/>
              </a:rPr>
              <a:t>N</a:t>
            </a:r>
            <a:r>
              <a:rPr sz="6100" b="1" spc="960" dirty="0">
                <a:solidFill>
                  <a:srgbClr val="FBBE00"/>
                </a:solidFill>
                <a:latin typeface="Trebuchet MS"/>
                <a:cs typeface="Trebuchet MS"/>
              </a:rPr>
              <a:t>G</a:t>
            </a:r>
            <a:r>
              <a:rPr sz="6100" b="1" spc="-47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6100" b="1" spc="915" dirty="0">
                <a:solidFill>
                  <a:srgbClr val="FBBE00"/>
                </a:solidFill>
                <a:latin typeface="Trebuchet MS"/>
                <a:cs typeface="Trebuchet MS"/>
              </a:rPr>
              <a:t>A</a:t>
            </a:r>
            <a:r>
              <a:rPr sz="6100" b="1" spc="-47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6100" b="1" spc="490" dirty="0">
                <a:solidFill>
                  <a:srgbClr val="FBBE00"/>
                </a:solidFill>
                <a:latin typeface="Trebuchet MS"/>
                <a:cs typeface="Trebuchet MS"/>
              </a:rPr>
              <a:t>R</a:t>
            </a:r>
            <a:r>
              <a:rPr sz="6100" b="1" spc="30" dirty="0">
                <a:solidFill>
                  <a:srgbClr val="FBBE00"/>
                </a:solidFill>
                <a:latin typeface="Trebuchet MS"/>
                <a:cs typeface="Trebuchet MS"/>
              </a:rPr>
              <a:t>I</a:t>
            </a:r>
            <a:r>
              <a:rPr sz="6100" b="1" spc="710" dirty="0">
                <a:solidFill>
                  <a:srgbClr val="FBBE00"/>
                </a:solidFill>
                <a:latin typeface="Trebuchet MS"/>
                <a:cs typeface="Trebuchet MS"/>
              </a:rPr>
              <a:t>C</a:t>
            </a:r>
            <a:r>
              <a:rPr sz="6100" b="1" spc="325" dirty="0">
                <a:solidFill>
                  <a:srgbClr val="FBBE00"/>
                </a:solidFill>
                <a:latin typeface="Trebuchet MS"/>
                <a:cs typeface="Trebuchet MS"/>
              </a:rPr>
              <a:t>H</a:t>
            </a:r>
            <a:r>
              <a:rPr sz="6100" b="1" spc="-85" dirty="0">
                <a:solidFill>
                  <a:srgbClr val="FBBE00"/>
                </a:solidFill>
                <a:latin typeface="Trebuchet MS"/>
                <a:cs typeface="Trebuchet MS"/>
              </a:rPr>
              <a:t>E</a:t>
            </a:r>
            <a:r>
              <a:rPr sz="6100" b="1" spc="640" dirty="0">
                <a:solidFill>
                  <a:srgbClr val="FBBE00"/>
                </a:solidFill>
                <a:latin typeface="Trebuchet MS"/>
                <a:cs typeface="Trebuchet MS"/>
              </a:rPr>
              <a:t>R</a:t>
            </a:r>
            <a:r>
              <a:rPr sz="6100" b="1" spc="-47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6100" b="1" spc="-80" dirty="0">
                <a:solidFill>
                  <a:srgbClr val="FBBE00"/>
                </a:solidFill>
                <a:latin typeface="Trebuchet MS"/>
                <a:cs typeface="Trebuchet MS"/>
              </a:rPr>
              <a:t>L</a:t>
            </a:r>
            <a:r>
              <a:rPr sz="6100" b="1" spc="30" dirty="0">
                <a:solidFill>
                  <a:srgbClr val="FBBE00"/>
                </a:solidFill>
                <a:latin typeface="Trebuchet MS"/>
                <a:cs typeface="Trebuchet MS"/>
              </a:rPr>
              <a:t>I</a:t>
            </a:r>
            <a:r>
              <a:rPr sz="6100" b="1" spc="-254" dirty="0">
                <a:solidFill>
                  <a:srgbClr val="FBBE00"/>
                </a:solidFill>
                <a:latin typeface="Trebuchet MS"/>
                <a:cs typeface="Trebuchet MS"/>
              </a:rPr>
              <a:t>F</a:t>
            </a:r>
            <a:r>
              <a:rPr sz="6100" b="1" spc="65" dirty="0">
                <a:solidFill>
                  <a:srgbClr val="FBBE00"/>
                </a:solidFill>
                <a:latin typeface="Trebuchet MS"/>
                <a:cs typeface="Trebuchet MS"/>
              </a:rPr>
              <a:t>E</a:t>
            </a:r>
            <a:endParaRPr sz="6100">
              <a:latin typeface="Trebuchet MS"/>
              <a:cs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0" rIns="0" bIns="0" rtlCol="0">
            <a:spAutoFit/>
          </a:bodyPr>
          <a:lstStyle/>
          <a:p>
            <a:pPr marL="12700" marR="5080" indent="2250440">
              <a:lnSpc>
                <a:spcPts val="10130"/>
              </a:lnSpc>
              <a:spcBef>
                <a:spcPts val="1250"/>
              </a:spcBef>
            </a:pPr>
            <a:r>
              <a:rPr spc="585" dirty="0">
                <a:solidFill>
                  <a:srgbClr val="FFFFFF"/>
                </a:solidFill>
              </a:rPr>
              <a:t>THANKS </a:t>
            </a:r>
            <a:r>
              <a:rPr spc="590" dirty="0">
                <a:solidFill>
                  <a:srgbClr val="FFFFFF"/>
                </a:solidFill>
              </a:rPr>
              <a:t> </a:t>
            </a:r>
            <a:r>
              <a:rPr spc="204" dirty="0"/>
              <a:t>FOR</a:t>
            </a:r>
            <a:r>
              <a:rPr spc="-360" dirty="0"/>
              <a:t> </a:t>
            </a:r>
            <a:r>
              <a:rPr spc="215" dirty="0"/>
              <a:t>WATCHING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74" y="1269259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ECB92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7720421" y="0"/>
            <a:ext cx="10567670" cy="10287000"/>
            <a:chOff x="7720421" y="0"/>
            <a:chExt cx="10567670" cy="10287000"/>
          </a:xfrm>
        </p:grpSpPr>
        <p:sp>
          <p:nvSpPr>
            <p:cNvPr id="4" name="object 4"/>
            <p:cNvSpPr/>
            <p:nvPr/>
          </p:nvSpPr>
          <p:spPr>
            <a:xfrm>
              <a:off x="7720421" y="0"/>
              <a:ext cx="5692775" cy="2893695"/>
            </a:xfrm>
            <a:custGeom>
              <a:avLst/>
              <a:gdLst/>
              <a:ahLst/>
              <a:cxnLst/>
              <a:rect l="l" t="t" r="r" b="b"/>
              <a:pathLst>
                <a:path w="5692775" h="2893695">
                  <a:moveTo>
                    <a:pt x="5558942" y="68095"/>
                  </a:moveTo>
                  <a:lnTo>
                    <a:pt x="5540311" y="42510"/>
                  </a:lnTo>
                  <a:lnTo>
                    <a:pt x="5533109" y="12596"/>
                  </a:lnTo>
                  <a:lnTo>
                    <a:pt x="5534930" y="0"/>
                  </a:lnTo>
                  <a:lnTo>
                    <a:pt x="5691360" y="0"/>
                  </a:lnTo>
                  <a:lnTo>
                    <a:pt x="5692644" y="5333"/>
                  </a:lnTo>
                  <a:lnTo>
                    <a:pt x="5688242" y="35776"/>
                  </a:lnTo>
                  <a:lnTo>
                    <a:pt x="5672058" y="62945"/>
                  </a:lnTo>
                  <a:lnTo>
                    <a:pt x="5646487" y="81553"/>
                  </a:lnTo>
                  <a:lnTo>
                    <a:pt x="5616577" y="88729"/>
                  </a:lnTo>
                  <a:lnTo>
                    <a:pt x="5586128" y="84301"/>
                  </a:lnTo>
                  <a:lnTo>
                    <a:pt x="5558942" y="68095"/>
                  </a:lnTo>
                  <a:close/>
                </a:path>
                <a:path w="5692775" h="2893695">
                  <a:moveTo>
                    <a:pt x="4190445" y="74791"/>
                  </a:moveTo>
                  <a:lnTo>
                    <a:pt x="4171814" y="49206"/>
                  </a:lnTo>
                  <a:lnTo>
                    <a:pt x="4164612" y="19292"/>
                  </a:lnTo>
                  <a:lnTo>
                    <a:pt x="4167402" y="0"/>
                  </a:lnTo>
                  <a:lnTo>
                    <a:pt x="4321595" y="0"/>
                  </a:lnTo>
                  <a:lnTo>
                    <a:pt x="4324566" y="12411"/>
                  </a:lnTo>
                  <a:lnTo>
                    <a:pt x="4319902" y="42615"/>
                  </a:lnTo>
                  <a:lnTo>
                    <a:pt x="4303561" y="69641"/>
                  </a:lnTo>
                  <a:lnTo>
                    <a:pt x="4277990" y="88249"/>
                  </a:lnTo>
                  <a:lnTo>
                    <a:pt x="4248080" y="95425"/>
                  </a:lnTo>
                  <a:lnTo>
                    <a:pt x="4217631" y="90997"/>
                  </a:lnTo>
                  <a:lnTo>
                    <a:pt x="4190445" y="74791"/>
                  </a:lnTo>
                  <a:close/>
                </a:path>
                <a:path w="5692775" h="2893695">
                  <a:moveTo>
                    <a:pt x="4935236" y="754133"/>
                  </a:moveTo>
                  <a:lnTo>
                    <a:pt x="4916605" y="728548"/>
                  </a:lnTo>
                  <a:lnTo>
                    <a:pt x="4909403" y="698634"/>
                  </a:lnTo>
                  <a:lnTo>
                    <a:pt x="4913805" y="668191"/>
                  </a:lnTo>
                  <a:lnTo>
                    <a:pt x="4929994" y="641018"/>
                  </a:lnTo>
                  <a:lnTo>
                    <a:pt x="4955560" y="622414"/>
                  </a:lnTo>
                  <a:lnTo>
                    <a:pt x="4985470" y="615238"/>
                  </a:lnTo>
                  <a:lnTo>
                    <a:pt x="5015919" y="619666"/>
                  </a:lnTo>
                  <a:lnTo>
                    <a:pt x="5043105" y="635872"/>
                  </a:lnTo>
                  <a:lnTo>
                    <a:pt x="5061736" y="661456"/>
                  </a:lnTo>
                  <a:lnTo>
                    <a:pt x="5068938" y="691371"/>
                  </a:lnTo>
                  <a:lnTo>
                    <a:pt x="5064536" y="721813"/>
                  </a:lnTo>
                  <a:lnTo>
                    <a:pt x="5048350" y="748981"/>
                  </a:lnTo>
                  <a:lnTo>
                    <a:pt x="5022781" y="767591"/>
                  </a:lnTo>
                  <a:lnTo>
                    <a:pt x="4992871" y="774767"/>
                  </a:lnTo>
                  <a:lnTo>
                    <a:pt x="4962422" y="770338"/>
                  </a:lnTo>
                  <a:lnTo>
                    <a:pt x="4935236" y="754133"/>
                  </a:lnTo>
                  <a:close/>
                </a:path>
                <a:path w="5692775" h="2893695">
                  <a:moveTo>
                    <a:pt x="2802613" y="102685"/>
                  </a:moveTo>
                  <a:lnTo>
                    <a:pt x="2783982" y="77100"/>
                  </a:lnTo>
                  <a:lnTo>
                    <a:pt x="2776780" y="47186"/>
                  </a:lnTo>
                  <a:lnTo>
                    <a:pt x="2781182" y="16743"/>
                  </a:lnTo>
                  <a:lnTo>
                    <a:pt x="2791156" y="0"/>
                  </a:lnTo>
                  <a:lnTo>
                    <a:pt x="2921824" y="0"/>
                  </a:lnTo>
                  <a:lnTo>
                    <a:pt x="2929113" y="10009"/>
                  </a:lnTo>
                  <a:lnTo>
                    <a:pt x="2936315" y="39923"/>
                  </a:lnTo>
                  <a:lnTo>
                    <a:pt x="2931913" y="70366"/>
                  </a:lnTo>
                  <a:lnTo>
                    <a:pt x="2915729" y="97535"/>
                  </a:lnTo>
                  <a:lnTo>
                    <a:pt x="2890158" y="116143"/>
                  </a:lnTo>
                  <a:lnTo>
                    <a:pt x="2860248" y="123319"/>
                  </a:lnTo>
                  <a:lnTo>
                    <a:pt x="2829799" y="118891"/>
                  </a:lnTo>
                  <a:lnTo>
                    <a:pt x="2802613" y="102685"/>
                  </a:lnTo>
                  <a:close/>
                </a:path>
                <a:path w="5692775" h="2893695">
                  <a:moveTo>
                    <a:pt x="3546288" y="781008"/>
                  </a:moveTo>
                  <a:lnTo>
                    <a:pt x="3527657" y="755424"/>
                  </a:lnTo>
                  <a:lnTo>
                    <a:pt x="3520454" y="725509"/>
                  </a:lnTo>
                  <a:lnTo>
                    <a:pt x="3524857" y="695066"/>
                  </a:lnTo>
                  <a:lnTo>
                    <a:pt x="3541041" y="667897"/>
                  </a:lnTo>
                  <a:lnTo>
                    <a:pt x="3566611" y="649289"/>
                  </a:lnTo>
                  <a:lnTo>
                    <a:pt x="3596522" y="642113"/>
                  </a:lnTo>
                  <a:lnTo>
                    <a:pt x="3626971" y="646541"/>
                  </a:lnTo>
                  <a:lnTo>
                    <a:pt x="3654156" y="662747"/>
                  </a:lnTo>
                  <a:lnTo>
                    <a:pt x="3673259" y="688762"/>
                  </a:lnTo>
                  <a:lnTo>
                    <a:pt x="3680409" y="718628"/>
                  </a:lnTo>
                  <a:lnTo>
                    <a:pt x="3675744" y="748832"/>
                  </a:lnTo>
                  <a:lnTo>
                    <a:pt x="3659403" y="775858"/>
                  </a:lnTo>
                  <a:lnTo>
                    <a:pt x="3633833" y="794466"/>
                  </a:lnTo>
                  <a:lnTo>
                    <a:pt x="3603922" y="801642"/>
                  </a:lnTo>
                  <a:lnTo>
                    <a:pt x="3573473" y="797214"/>
                  </a:lnTo>
                  <a:lnTo>
                    <a:pt x="3546288" y="781008"/>
                  </a:lnTo>
                  <a:close/>
                </a:path>
                <a:path w="5692775" h="2893695">
                  <a:moveTo>
                    <a:pt x="4291079" y="1460350"/>
                  </a:moveTo>
                  <a:lnTo>
                    <a:pt x="4272448" y="1434765"/>
                  </a:lnTo>
                  <a:lnTo>
                    <a:pt x="4265245" y="1404851"/>
                  </a:lnTo>
                  <a:lnTo>
                    <a:pt x="4269648" y="1374408"/>
                  </a:lnTo>
                  <a:lnTo>
                    <a:pt x="4285836" y="1347235"/>
                  </a:lnTo>
                  <a:lnTo>
                    <a:pt x="4311402" y="1328631"/>
                  </a:lnTo>
                  <a:lnTo>
                    <a:pt x="4341313" y="1321455"/>
                  </a:lnTo>
                  <a:lnTo>
                    <a:pt x="4371762" y="1325883"/>
                  </a:lnTo>
                  <a:lnTo>
                    <a:pt x="4398947" y="1342089"/>
                  </a:lnTo>
                  <a:lnTo>
                    <a:pt x="4417578" y="1367674"/>
                  </a:lnTo>
                  <a:lnTo>
                    <a:pt x="4424781" y="1397588"/>
                  </a:lnTo>
                  <a:lnTo>
                    <a:pt x="4420378" y="1428030"/>
                  </a:lnTo>
                  <a:lnTo>
                    <a:pt x="4404193" y="1455198"/>
                  </a:lnTo>
                  <a:lnTo>
                    <a:pt x="4378624" y="1473808"/>
                  </a:lnTo>
                  <a:lnTo>
                    <a:pt x="4348713" y="1480984"/>
                  </a:lnTo>
                  <a:lnTo>
                    <a:pt x="4318264" y="1476556"/>
                  </a:lnTo>
                  <a:lnTo>
                    <a:pt x="4291079" y="1460350"/>
                  </a:lnTo>
                  <a:close/>
                </a:path>
                <a:path w="5692775" h="2893695">
                  <a:moveTo>
                    <a:pt x="1431982" y="109478"/>
                  </a:moveTo>
                  <a:lnTo>
                    <a:pt x="1413351" y="83894"/>
                  </a:lnTo>
                  <a:lnTo>
                    <a:pt x="1406149" y="53979"/>
                  </a:lnTo>
                  <a:lnTo>
                    <a:pt x="1410551" y="23537"/>
                  </a:lnTo>
                  <a:lnTo>
                    <a:pt x="1424571" y="0"/>
                  </a:lnTo>
                  <a:lnTo>
                    <a:pt x="1546299" y="0"/>
                  </a:lnTo>
                  <a:lnTo>
                    <a:pt x="1558953" y="17232"/>
                  </a:lnTo>
                  <a:lnTo>
                    <a:pt x="1566103" y="47098"/>
                  </a:lnTo>
                  <a:lnTo>
                    <a:pt x="1561439" y="77302"/>
                  </a:lnTo>
                  <a:lnTo>
                    <a:pt x="1545098" y="104329"/>
                  </a:lnTo>
                  <a:lnTo>
                    <a:pt x="1519527" y="122936"/>
                  </a:lnTo>
                  <a:lnTo>
                    <a:pt x="1489616" y="130112"/>
                  </a:lnTo>
                  <a:lnTo>
                    <a:pt x="1459168" y="125684"/>
                  </a:lnTo>
                  <a:lnTo>
                    <a:pt x="1431982" y="109478"/>
                  </a:lnTo>
                  <a:close/>
                </a:path>
                <a:path w="5692775" h="2893695">
                  <a:moveTo>
                    <a:pt x="2176773" y="788820"/>
                  </a:moveTo>
                  <a:lnTo>
                    <a:pt x="2158142" y="763235"/>
                  </a:lnTo>
                  <a:lnTo>
                    <a:pt x="2150940" y="733321"/>
                  </a:lnTo>
                  <a:lnTo>
                    <a:pt x="2155342" y="702878"/>
                  </a:lnTo>
                  <a:lnTo>
                    <a:pt x="2171526" y="675709"/>
                  </a:lnTo>
                  <a:lnTo>
                    <a:pt x="2197097" y="657101"/>
                  </a:lnTo>
                  <a:lnTo>
                    <a:pt x="2227007" y="649925"/>
                  </a:lnTo>
                  <a:lnTo>
                    <a:pt x="2257456" y="654353"/>
                  </a:lnTo>
                  <a:lnTo>
                    <a:pt x="2284642" y="670559"/>
                  </a:lnTo>
                  <a:lnTo>
                    <a:pt x="2303273" y="696144"/>
                  </a:lnTo>
                  <a:lnTo>
                    <a:pt x="2310475" y="726058"/>
                  </a:lnTo>
                  <a:lnTo>
                    <a:pt x="2306073" y="756501"/>
                  </a:lnTo>
                  <a:lnTo>
                    <a:pt x="2289889" y="783670"/>
                  </a:lnTo>
                  <a:lnTo>
                    <a:pt x="2264318" y="802278"/>
                  </a:lnTo>
                  <a:lnTo>
                    <a:pt x="2234408" y="809454"/>
                  </a:lnTo>
                  <a:lnTo>
                    <a:pt x="2203959" y="805026"/>
                  </a:lnTo>
                  <a:lnTo>
                    <a:pt x="2176773" y="788820"/>
                  </a:lnTo>
                  <a:close/>
                </a:path>
                <a:path w="5692775" h="2893695">
                  <a:moveTo>
                    <a:pt x="2920448" y="1467143"/>
                  </a:moveTo>
                  <a:lnTo>
                    <a:pt x="2901817" y="1441559"/>
                  </a:lnTo>
                  <a:lnTo>
                    <a:pt x="2894614" y="1411644"/>
                  </a:lnTo>
                  <a:lnTo>
                    <a:pt x="2899017" y="1381201"/>
                  </a:lnTo>
                  <a:lnTo>
                    <a:pt x="2915201" y="1354032"/>
                  </a:lnTo>
                  <a:lnTo>
                    <a:pt x="2940771" y="1335424"/>
                  </a:lnTo>
                  <a:lnTo>
                    <a:pt x="2970682" y="1328248"/>
                  </a:lnTo>
                  <a:lnTo>
                    <a:pt x="3001131" y="1332677"/>
                  </a:lnTo>
                  <a:lnTo>
                    <a:pt x="3028316" y="1348882"/>
                  </a:lnTo>
                  <a:lnTo>
                    <a:pt x="3047575" y="1375040"/>
                  </a:lnTo>
                  <a:lnTo>
                    <a:pt x="3054987" y="1405145"/>
                  </a:lnTo>
                  <a:lnTo>
                    <a:pt x="3050375" y="1435397"/>
                  </a:lnTo>
                  <a:lnTo>
                    <a:pt x="3033563" y="1461994"/>
                  </a:lnTo>
                  <a:lnTo>
                    <a:pt x="3007993" y="1480601"/>
                  </a:lnTo>
                  <a:lnTo>
                    <a:pt x="2978082" y="1487777"/>
                  </a:lnTo>
                  <a:lnTo>
                    <a:pt x="2947633" y="1483349"/>
                  </a:lnTo>
                  <a:lnTo>
                    <a:pt x="2920448" y="1467143"/>
                  </a:lnTo>
                  <a:close/>
                </a:path>
                <a:path w="5692775" h="2893695">
                  <a:moveTo>
                    <a:pt x="3665239" y="2146485"/>
                  </a:moveTo>
                  <a:lnTo>
                    <a:pt x="3646608" y="2120900"/>
                  </a:lnTo>
                  <a:lnTo>
                    <a:pt x="3639405" y="2090986"/>
                  </a:lnTo>
                  <a:lnTo>
                    <a:pt x="3643808" y="2060543"/>
                  </a:lnTo>
                  <a:lnTo>
                    <a:pt x="3659996" y="2033370"/>
                  </a:lnTo>
                  <a:lnTo>
                    <a:pt x="3685562" y="2014766"/>
                  </a:lnTo>
                  <a:lnTo>
                    <a:pt x="3715473" y="2007590"/>
                  </a:lnTo>
                  <a:lnTo>
                    <a:pt x="3745921" y="2012018"/>
                  </a:lnTo>
                  <a:lnTo>
                    <a:pt x="3773107" y="2028224"/>
                  </a:lnTo>
                  <a:lnTo>
                    <a:pt x="3791738" y="2053809"/>
                  </a:lnTo>
                  <a:lnTo>
                    <a:pt x="3798941" y="2083723"/>
                  </a:lnTo>
                  <a:lnTo>
                    <a:pt x="3794538" y="2114166"/>
                  </a:lnTo>
                  <a:lnTo>
                    <a:pt x="3778352" y="2141333"/>
                  </a:lnTo>
                  <a:lnTo>
                    <a:pt x="3752783" y="2159943"/>
                  </a:lnTo>
                  <a:lnTo>
                    <a:pt x="3722873" y="2167119"/>
                  </a:lnTo>
                  <a:lnTo>
                    <a:pt x="3692424" y="2162691"/>
                  </a:lnTo>
                  <a:lnTo>
                    <a:pt x="3665239" y="2146485"/>
                  </a:lnTo>
                  <a:close/>
                </a:path>
                <a:path w="5692775" h="2893695">
                  <a:moveTo>
                    <a:pt x="25833" y="157454"/>
                  </a:moveTo>
                  <a:lnTo>
                    <a:pt x="7202" y="131869"/>
                  </a:lnTo>
                  <a:lnTo>
                    <a:pt x="0" y="101955"/>
                  </a:lnTo>
                  <a:lnTo>
                    <a:pt x="4402" y="71512"/>
                  </a:lnTo>
                  <a:lnTo>
                    <a:pt x="20586" y="44343"/>
                  </a:lnTo>
                  <a:lnTo>
                    <a:pt x="46156" y="25735"/>
                  </a:lnTo>
                  <a:lnTo>
                    <a:pt x="76067" y="18559"/>
                  </a:lnTo>
                  <a:lnTo>
                    <a:pt x="106516" y="22987"/>
                  </a:lnTo>
                  <a:lnTo>
                    <a:pt x="133701" y="39193"/>
                  </a:lnTo>
                  <a:lnTo>
                    <a:pt x="152332" y="64778"/>
                  </a:lnTo>
                  <a:lnTo>
                    <a:pt x="159535" y="94692"/>
                  </a:lnTo>
                  <a:lnTo>
                    <a:pt x="155132" y="125135"/>
                  </a:lnTo>
                  <a:lnTo>
                    <a:pt x="138948" y="152304"/>
                  </a:lnTo>
                  <a:lnTo>
                    <a:pt x="113378" y="170912"/>
                  </a:lnTo>
                  <a:lnTo>
                    <a:pt x="83467" y="178088"/>
                  </a:lnTo>
                  <a:lnTo>
                    <a:pt x="53019" y="173660"/>
                  </a:lnTo>
                  <a:lnTo>
                    <a:pt x="25833" y="157454"/>
                  </a:lnTo>
                  <a:close/>
                </a:path>
                <a:path w="5692775" h="2893695">
                  <a:moveTo>
                    <a:pt x="769508" y="835777"/>
                  </a:moveTo>
                  <a:lnTo>
                    <a:pt x="750876" y="810192"/>
                  </a:lnTo>
                  <a:lnTo>
                    <a:pt x="743674" y="780278"/>
                  </a:lnTo>
                  <a:lnTo>
                    <a:pt x="748076" y="749835"/>
                  </a:lnTo>
                  <a:lnTo>
                    <a:pt x="764260" y="722666"/>
                  </a:lnTo>
                  <a:lnTo>
                    <a:pt x="789831" y="704058"/>
                  </a:lnTo>
                  <a:lnTo>
                    <a:pt x="819741" y="696882"/>
                  </a:lnTo>
                  <a:lnTo>
                    <a:pt x="850190" y="701310"/>
                  </a:lnTo>
                  <a:lnTo>
                    <a:pt x="877376" y="717516"/>
                  </a:lnTo>
                  <a:lnTo>
                    <a:pt x="896635" y="743674"/>
                  </a:lnTo>
                  <a:lnTo>
                    <a:pt x="904047" y="773779"/>
                  </a:lnTo>
                  <a:lnTo>
                    <a:pt x="899435" y="804031"/>
                  </a:lnTo>
                  <a:lnTo>
                    <a:pt x="882623" y="830627"/>
                  </a:lnTo>
                  <a:lnTo>
                    <a:pt x="857053" y="849235"/>
                  </a:lnTo>
                  <a:lnTo>
                    <a:pt x="827142" y="856411"/>
                  </a:lnTo>
                  <a:lnTo>
                    <a:pt x="796693" y="851983"/>
                  </a:lnTo>
                  <a:lnTo>
                    <a:pt x="769508" y="835777"/>
                  </a:lnTo>
                  <a:close/>
                </a:path>
                <a:path w="5692775" h="2893695">
                  <a:moveTo>
                    <a:pt x="1514299" y="1515119"/>
                  </a:moveTo>
                  <a:lnTo>
                    <a:pt x="1495667" y="1489534"/>
                  </a:lnTo>
                  <a:lnTo>
                    <a:pt x="1488465" y="1459620"/>
                  </a:lnTo>
                  <a:lnTo>
                    <a:pt x="1492868" y="1429177"/>
                  </a:lnTo>
                  <a:lnTo>
                    <a:pt x="1509051" y="1402008"/>
                  </a:lnTo>
                  <a:lnTo>
                    <a:pt x="1534622" y="1383400"/>
                  </a:lnTo>
                  <a:lnTo>
                    <a:pt x="1564533" y="1376224"/>
                  </a:lnTo>
                  <a:lnTo>
                    <a:pt x="1594981" y="1380652"/>
                  </a:lnTo>
                  <a:lnTo>
                    <a:pt x="1622167" y="1396858"/>
                  </a:lnTo>
                  <a:lnTo>
                    <a:pt x="1640798" y="1422443"/>
                  </a:lnTo>
                  <a:lnTo>
                    <a:pt x="1648000" y="1452357"/>
                  </a:lnTo>
                  <a:lnTo>
                    <a:pt x="1643598" y="1482800"/>
                  </a:lnTo>
                  <a:lnTo>
                    <a:pt x="1627414" y="1509969"/>
                  </a:lnTo>
                  <a:lnTo>
                    <a:pt x="1601844" y="1528577"/>
                  </a:lnTo>
                  <a:lnTo>
                    <a:pt x="1571933" y="1535753"/>
                  </a:lnTo>
                  <a:lnTo>
                    <a:pt x="1541484" y="1531325"/>
                  </a:lnTo>
                  <a:lnTo>
                    <a:pt x="1514299" y="1515119"/>
                  </a:lnTo>
                  <a:close/>
                </a:path>
                <a:path w="5692775" h="2893695">
                  <a:moveTo>
                    <a:pt x="2257973" y="2193442"/>
                  </a:moveTo>
                  <a:lnTo>
                    <a:pt x="2239342" y="2167857"/>
                  </a:lnTo>
                  <a:lnTo>
                    <a:pt x="2232140" y="2137943"/>
                  </a:lnTo>
                  <a:lnTo>
                    <a:pt x="2236542" y="2107500"/>
                  </a:lnTo>
                  <a:lnTo>
                    <a:pt x="2252726" y="2080331"/>
                  </a:lnTo>
                  <a:lnTo>
                    <a:pt x="2278296" y="2061723"/>
                  </a:lnTo>
                  <a:lnTo>
                    <a:pt x="2308207" y="2054547"/>
                  </a:lnTo>
                  <a:lnTo>
                    <a:pt x="2338656" y="2058975"/>
                  </a:lnTo>
                  <a:lnTo>
                    <a:pt x="2365842" y="2075181"/>
                  </a:lnTo>
                  <a:lnTo>
                    <a:pt x="2385101" y="2101339"/>
                  </a:lnTo>
                  <a:lnTo>
                    <a:pt x="2392512" y="2131444"/>
                  </a:lnTo>
                  <a:lnTo>
                    <a:pt x="2387901" y="2161696"/>
                  </a:lnTo>
                  <a:lnTo>
                    <a:pt x="2371089" y="2188292"/>
                  </a:lnTo>
                  <a:lnTo>
                    <a:pt x="2345518" y="2206900"/>
                  </a:lnTo>
                  <a:lnTo>
                    <a:pt x="2315608" y="2214076"/>
                  </a:lnTo>
                  <a:lnTo>
                    <a:pt x="2285159" y="2209648"/>
                  </a:lnTo>
                  <a:lnTo>
                    <a:pt x="2257973" y="2193442"/>
                  </a:lnTo>
                  <a:close/>
                </a:path>
                <a:path w="5692775" h="2893695">
                  <a:moveTo>
                    <a:pt x="3002764" y="2872784"/>
                  </a:moveTo>
                  <a:lnTo>
                    <a:pt x="2984133" y="2847199"/>
                  </a:lnTo>
                  <a:lnTo>
                    <a:pt x="2976931" y="2817285"/>
                  </a:lnTo>
                  <a:lnTo>
                    <a:pt x="2981333" y="2786842"/>
                  </a:lnTo>
                  <a:lnTo>
                    <a:pt x="2997522" y="2759669"/>
                  </a:lnTo>
                  <a:lnTo>
                    <a:pt x="3023088" y="2741065"/>
                  </a:lnTo>
                  <a:lnTo>
                    <a:pt x="3052998" y="2733889"/>
                  </a:lnTo>
                  <a:lnTo>
                    <a:pt x="3083447" y="2738317"/>
                  </a:lnTo>
                  <a:lnTo>
                    <a:pt x="3110632" y="2754523"/>
                  </a:lnTo>
                  <a:lnTo>
                    <a:pt x="3129264" y="2780108"/>
                  </a:lnTo>
                  <a:lnTo>
                    <a:pt x="3136466" y="2810022"/>
                  </a:lnTo>
                  <a:lnTo>
                    <a:pt x="3132063" y="2840465"/>
                  </a:lnTo>
                  <a:lnTo>
                    <a:pt x="3115878" y="2867632"/>
                  </a:lnTo>
                  <a:lnTo>
                    <a:pt x="3090309" y="2886242"/>
                  </a:lnTo>
                  <a:lnTo>
                    <a:pt x="3060398" y="2893418"/>
                  </a:lnTo>
                  <a:lnTo>
                    <a:pt x="3029950" y="2888989"/>
                  </a:lnTo>
                  <a:lnTo>
                    <a:pt x="3002764" y="2872784"/>
                  </a:lnTo>
                  <a:close/>
                </a:path>
              </a:pathLst>
            </a:custGeom>
            <a:solidFill>
              <a:srgbClr val="FFFFFF">
                <a:alpha val="4195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985975" y="1155699"/>
              <a:ext cx="8302625" cy="9131300"/>
            </a:xfrm>
            <a:custGeom>
              <a:avLst/>
              <a:gdLst/>
              <a:ahLst/>
              <a:cxnLst/>
              <a:rect l="l" t="t" r="r" b="b"/>
              <a:pathLst>
                <a:path w="8302625" h="9131300">
                  <a:moveTo>
                    <a:pt x="8302023" y="9131300"/>
                  </a:moveTo>
                  <a:lnTo>
                    <a:pt x="10191" y="9131300"/>
                  </a:lnTo>
                  <a:lnTo>
                    <a:pt x="7309" y="9017000"/>
                  </a:lnTo>
                  <a:lnTo>
                    <a:pt x="4683" y="9017000"/>
                  </a:lnTo>
                  <a:lnTo>
                    <a:pt x="2638" y="8890000"/>
                  </a:lnTo>
                  <a:lnTo>
                    <a:pt x="1173" y="8890000"/>
                  </a:lnTo>
                  <a:lnTo>
                    <a:pt x="293" y="8763000"/>
                  </a:lnTo>
                  <a:lnTo>
                    <a:pt x="0" y="8763000"/>
                  </a:lnTo>
                  <a:lnTo>
                    <a:pt x="293" y="8636000"/>
                  </a:lnTo>
                  <a:lnTo>
                    <a:pt x="1173" y="8509000"/>
                  </a:lnTo>
                  <a:lnTo>
                    <a:pt x="2638" y="8509000"/>
                  </a:lnTo>
                  <a:lnTo>
                    <a:pt x="4683" y="8382000"/>
                  </a:lnTo>
                  <a:lnTo>
                    <a:pt x="7309" y="8382000"/>
                  </a:lnTo>
                  <a:lnTo>
                    <a:pt x="10511" y="8255000"/>
                  </a:lnTo>
                  <a:lnTo>
                    <a:pt x="14289" y="8255000"/>
                  </a:lnTo>
                  <a:lnTo>
                    <a:pt x="18639" y="8128000"/>
                  </a:lnTo>
                  <a:lnTo>
                    <a:pt x="23560" y="8001000"/>
                  </a:lnTo>
                  <a:lnTo>
                    <a:pt x="29049" y="8001000"/>
                  </a:lnTo>
                  <a:lnTo>
                    <a:pt x="35103" y="7874000"/>
                  </a:lnTo>
                  <a:lnTo>
                    <a:pt x="41722" y="7874000"/>
                  </a:lnTo>
                  <a:lnTo>
                    <a:pt x="48902" y="7747000"/>
                  </a:lnTo>
                  <a:lnTo>
                    <a:pt x="56641" y="7747000"/>
                  </a:lnTo>
                  <a:lnTo>
                    <a:pt x="64937" y="7620000"/>
                  </a:lnTo>
                  <a:lnTo>
                    <a:pt x="73788" y="7620000"/>
                  </a:lnTo>
                  <a:lnTo>
                    <a:pt x="83191" y="7493000"/>
                  </a:lnTo>
                  <a:lnTo>
                    <a:pt x="93144" y="7366000"/>
                  </a:lnTo>
                  <a:lnTo>
                    <a:pt x="103646" y="7366000"/>
                  </a:lnTo>
                  <a:lnTo>
                    <a:pt x="114692" y="7239000"/>
                  </a:lnTo>
                  <a:lnTo>
                    <a:pt x="126283" y="7239000"/>
                  </a:lnTo>
                  <a:lnTo>
                    <a:pt x="138414" y="7112000"/>
                  </a:lnTo>
                  <a:lnTo>
                    <a:pt x="151084" y="7112000"/>
                  </a:lnTo>
                  <a:lnTo>
                    <a:pt x="164291" y="6985000"/>
                  </a:lnTo>
                  <a:lnTo>
                    <a:pt x="178033" y="6985000"/>
                  </a:lnTo>
                  <a:lnTo>
                    <a:pt x="192306" y="6858000"/>
                  </a:lnTo>
                  <a:lnTo>
                    <a:pt x="207109" y="6858000"/>
                  </a:lnTo>
                  <a:lnTo>
                    <a:pt x="222440" y="6731000"/>
                  </a:lnTo>
                  <a:lnTo>
                    <a:pt x="238296" y="6604000"/>
                  </a:lnTo>
                  <a:lnTo>
                    <a:pt x="254676" y="6604000"/>
                  </a:lnTo>
                  <a:lnTo>
                    <a:pt x="271576" y="6477000"/>
                  </a:lnTo>
                  <a:lnTo>
                    <a:pt x="288995" y="6477000"/>
                  </a:lnTo>
                  <a:lnTo>
                    <a:pt x="306930" y="6350000"/>
                  </a:lnTo>
                  <a:lnTo>
                    <a:pt x="325379" y="6350000"/>
                  </a:lnTo>
                  <a:lnTo>
                    <a:pt x="344340" y="6223000"/>
                  </a:lnTo>
                  <a:lnTo>
                    <a:pt x="363810" y="6223000"/>
                  </a:lnTo>
                  <a:lnTo>
                    <a:pt x="383788" y="6096000"/>
                  </a:lnTo>
                  <a:lnTo>
                    <a:pt x="404271" y="6096000"/>
                  </a:lnTo>
                  <a:lnTo>
                    <a:pt x="425257" y="5969000"/>
                  </a:lnTo>
                  <a:lnTo>
                    <a:pt x="446743" y="5969000"/>
                  </a:lnTo>
                  <a:lnTo>
                    <a:pt x="468728" y="5842000"/>
                  </a:lnTo>
                  <a:lnTo>
                    <a:pt x="491208" y="5842000"/>
                  </a:lnTo>
                  <a:lnTo>
                    <a:pt x="514183" y="5715000"/>
                  </a:lnTo>
                  <a:lnTo>
                    <a:pt x="537648" y="5715000"/>
                  </a:lnTo>
                  <a:lnTo>
                    <a:pt x="561604" y="5588000"/>
                  </a:lnTo>
                  <a:lnTo>
                    <a:pt x="586046" y="5588000"/>
                  </a:lnTo>
                  <a:lnTo>
                    <a:pt x="610973" y="5461000"/>
                  </a:lnTo>
                  <a:lnTo>
                    <a:pt x="636382" y="5461000"/>
                  </a:lnTo>
                  <a:lnTo>
                    <a:pt x="662272" y="5334000"/>
                  </a:lnTo>
                  <a:lnTo>
                    <a:pt x="688640" y="5334000"/>
                  </a:lnTo>
                  <a:lnTo>
                    <a:pt x="715483" y="5207000"/>
                  </a:lnTo>
                  <a:lnTo>
                    <a:pt x="742800" y="5207000"/>
                  </a:lnTo>
                  <a:lnTo>
                    <a:pt x="770588" y="5080000"/>
                  </a:lnTo>
                  <a:lnTo>
                    <a:pt x="798845" y="5080000"/>
                  </a:lnTo>
                  <a:lnTo>
                    <a:pt x="827569" y="4953000"/>
                  </a:lnTo>
                  <a:lnTo>
                    <a:pt x="856757" y="4953000"/>
                  </a:lnTo>
                  <a:lnTo>
                    <a:pt x="886408" y="4826000"/>
                  </a:lnTo>
                  <a:lnTo>
                    <a:pt x="916518" y="4826000"/>
                  </a:lnTo>
                  <a:lnTo>
                    <a:pt x="947086" y="4699000"/>
                  </a:lnTo>
                  <a:lnTo>
                    <a:pt x="978110" y="4699000"/>
                  </a:lnTo>
                  <a:lnTo>
                    <a:pt x="1009586" y="4572000"/>
                  </a:lnTo>
                  <a:lnTo>
                    <a:pt x="1041514" y="4572000"/>
                  </a:lnTo>
                  <a:lnTo>
                    <a:pt x="1073890" y="4445000"/>
                  </a:lnTo>
                  <a:lnTo>
                    <a:pt x="1106713" y="4445000"/>
                  </a:lnTo>
                  <a:lnTo>
                    <a:pt x="1139980" y="4318000"/>
                  </a:lnTo>
                  <a:lnTo>
                    <a:pt x="1207837" y="4318000"/>
                  </a:lnTo>
                  <a:lnTo>
                    <a:pt x="1242423" y="4191000"/>
                  </a:lnTo>
                  <a:lnTo>
                    <a:pt x="1277444" y="4191000"/>
                  </a:lnTo>
                  <a:lnTo>
                    <a:pt x="1312898" y="4064000"/>
                  </a:lnTo>
                  <a:lnTo>
                    <a:pt x="1348783" y="4064000"/>
                  </a:lnTo>
                  <a:lnTo>
                    <a:pt x="1385096" y="3937000"/>
                  </a:lnTo>
                  <a:lnTo>
                    <a:pt x="1421835" y="3937000"/>
                  </a:lnTo>
                  <a:lnTo>
                    <a:pt x="1458998" y="3810000"/>
                  </a:lnTo>
                  <a:lnTo>
                    <a:pt x="1496582" y="3810000"/>
                  </a:lnTo>
                  <a:lnTo>
                    <a:pt x="1534586" y="3683000"/>
                  </a:lnTo>
                  <a:lnTo>
                    <a:pt x="1611843" y="3683000"/>
                  </a:lnTo>
                  <a:lnTo>
                    <a:pt x="1651091" y="3556000"/>
                  </a:lnTo>
                  <a:lnTo>
                    <a:pt x="1690750" y="3556000"/>
                  </a:lnTo>
                  <a:lnTo>
                    <a:pt x="1730817" y="3429000"/>
                  </a:lnTo>
                  <a:lnTo>
                    <a:pt x="1771290" y="3429000"/>
                  </a:lnTo>
                  <a:lnTo>
                    <a:pt x="1812166" y="3302000"/>
                  </a:lnTo>
                  <a:lnTo>
                    <a:pt x="1895120" y="3302000"/>
                  </a:lnTo>
                  <a:lnTo>
                    <a:pt x="1937194" y="3175000"/>
                  </a:lnTo>
                  <a:lnTo>
                    <a:pt x="1979662" y="3175000"/>
                  </a:lnTo>
                  <a:lnTo>
                    <a:pt x="2022522" y="3048000"/>
                  </a:lnTo>
                  <a:lnTo>
                    <a:pt x="2109410" y="3048000"/>
                  </a:lnTo>
                  <a:lnTo>
                    <a:pt x="2153434" y="2921000"/>
                  </a:lnTo>
                  <a:lnTo>
                    <a:pt x="2197841" y="2921000"/>
                  </a:lnTo>
                  <a:lnTo>
                    <a:pt x="2242629" y="2794000"/>
                  </a:lnTo>
                  <a:lnTo>
                    <a:pt x="2333338" y="2794000"/>
                  </a:lnTo>
                  <a:lnTo>
                    <a:pt x="2379256" y="2667000"/>
                  </a:lnTo>
                  <a:lnTo>
                    <a:pt x="2425545" y="2667000"/>
                  </a:lnTo>
                  <a:lnTo>
                    <a:pt x="2472204" y="2540000"/>
                  </a:lnTo>
                  <a:lnTo>
                    <a:pt x="2566623" y="2540000"/>
                  </a:lnTo>
                  <a:lnTo>
                    <a:pt x="2614378" y="2413000"/>
                  </a:lnTo>
                  <a:lnTo>
                    <a:pt x="2710967" y="2413000"/>
                  </a:lnTo>
                  <a:lnTo>
                    <a:pt x="2759798" y="2286000"/>
                  </a:lnTo>
                  <a:lnTo>
                    <a:pt x="2858518" y="2286000"/>
                  </a:lnTo>
                  <a:lnTo>
                    <a:pt x="2908403" y="2159000"/>
                  </a:lnTo>
                  <a:lnTo>
                    <a:pt x="2958636" y="2159000"/>
                  </a:lnTo>
                  <a:lnTo>
                    <a:pt x="3009213" y="2032000"/>
                  </a:lnTo>
                  <a:lnTo>
                    <a:pt x="3111394" y="2032000"/>
                  </a:lnTo>
                  <a:lnTo>
                    <a:pt x="3162992" y="1905000"/>
                  </a:lnTo>
                  <a:lnTo>
                    <a:pt x="3267195" y="1905000"/>
                  </a:lnTo>
                  <a:lnTo>
                    <a:pt x="3319795" y="1778000"/>
                  </a:lnTo>
                  <a:lnTo>
                    <a:pt x="3425980" y="1778000"/>
                  </a:lnTo>
                  <a:lnTo>
                    <a:pt x="3479560" y="1651000"/>
                  </a:lnTo>
                  <a:lnTo>
                    <a:pt x="3642226" y="1651000"/>
                  </a:lnTo>
                  <a:lnTo>
                    <a:pt x="3697083" y="1524000"/>
                  </a:lnTo>
                  <a:lnTo>
                    <a:pt x="3807733" y="1524000"/>
                  </a:lnTo>
                  <a:lnTo>
                    <a:pt x="3863523" y="1397000"/>
                  </a:lnTo>
                  <a:lnTo>
                    <a:pt x="3976020" y="1397000"/>
                  </a:lnTo>
                  <a:lnTo>
                    <a:pt x="4032723" y="1270000"/>
                  </a:lnTo>
                  <a:lnTo>
                    <a:pt x="4204621" y="1270000"/>
                  </a:lnTo>
                  <a:lnTo>
                    <a:pt x="4262509" y="1143000"/>
                  </a:lnTo>
                  <a:lnTo>
                    <a:pt x="4379156" y="1143000"/>
                  </a:lnTo>
                  <a:lnTo>
                    <a:pt x="4437911" y="1016000"/>
                  </a:lnTo>
                  <a:lnTo>
                    <a:pt x="4615868" y="1016000"/>
                  </a:lnTo>
                  <a:lnTo>
                    <a:pt x="4675745" y="889000"/>
                  </a:lnTo>
                  <a:lnTo>
                    <a:pt x="4857016" y="889000"/>
                  </a:lnTo>
                  <a:lnTo>
                    <a:pt x="4917980" y="762000"/>
                  </a:lnTo>
                  <a:lnTo>
                    <a:pt x="5164471" y="762000"/>
                  </a:lnTo>
                  <a:lnTo>
                    <a:pt x="5226741" y="635000"/>
                  </a:lnTo>
                  <a:lnTo>
                    <a:pt x="5478349" y="635000"/>
                  </a:lnTo>
                  <a:lnTo>
                    <a:pt x="5541871" y="508000"/>
                  </a:lnTo>
                  <a:lnTo>
                    <a:pt x="5798370" y="508000"/>
                  </a:lnTo>
                  <a:lnTo>
                    <a:pt x="5863087" y="381000"/>
                  </a:lnTo>
                  <a:lnTo>
                    <a:pt x="6190107" y="381000"/>
                  </a:lnTo>
                  <a:lnTo>
                    <a:pt x="6256183" y="254000"/>
                  </a:lnTo>
                  <a:lnTo>
                    <a:pt x="6657150" y="254000"/>
                  </a:lnTo>
                  <a:lnTo>
                    <a:pt x="6724709" y="127000"/>
                  </a:lnTo>
                  <a:lnTo>
                    <a:pt x="7203174" y="127000"/>
                  </a:lnTo>
                  <a:lnTo>
                    <a:pt x="7272293" y="0"/>
                  </a:lnTo>
                  <a:lnTo>
                    <a:pt x="8302023" y="0"/>
                  </a:lnTo>
                  <a:lnTo>
                    <a:pt x="8302023" y="9131300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986110" y="2018049"/>
              <a:ext cx="8301889" cy="8268949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2157986"/>
            <a:ext cx="6541770" cy="278384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10215"/>
              </a:lnSpc>
              <a:spcBef>
                <a:spcPts val="120"/>
              </a:spcBef>
            </a:pPr>
            <a:r>
              <a:rPr sz="9600" spc="-45" dirty="0">
                <a:solidFill>
                  <a:srgbClr val="FFFFFF"/>
                </a:solidFill>
              </a:rPr>
              <a:t>About</a:t>
            </a:r>
            <a:endParaRPr sz="9600"/>
          </a:p>
          <a:p>
            <a:pPr marL="12700">
              <a:lnSpc>
                <a:spcPts val="11475"/>
              </a:lnSpc>
            </a:pPr>
            <a:r>
              <a:rPr sz="10650" spc="195" dirty="0">
                <a:solidFill>
                  <a:srgbClr val="F1BF24"/>
                </a:solidFill>
              </a:rPr>
              <a:t>The</a:t>
            </a:r>
            <a:r>
              <a:rPr sz="10650" spc="-430" dirty="0">
                <a:solidFill>
                  <a:srgbClr val="F1BF24"/>
                </a:solidFill>
              </a:rPr>
              <a:t> </a:t>
            </a:r>
            <a:r>
              <a:rPr sz="10650" spc="345" dirty="0">
                <a:solidFill>
                  <a:srgbClr val="F1BF24"/>
                </a:solidFill>
              </a:rPr>
              <a:t>Book</a:t>
            </a:r>
            <a:endParaRPr sz="10650"/>
          </a:p>
        </p:txBody>
      </p:sp>
      <p:sp>
        <p:nvSpPr>
          <p:cNvPr id="8" name="object 8"/>
          <p:cNvSpPr txBox="1"/>
          <p:nvPr/>
        </p:nvSpPr>
        <p:spPr>
          <a:xfrm>
            <a:off x="1016000" y="5124821"/>
            <a:ext cx="7962900" cy="3774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4700"/>
              </a:lnSpc>
              <a:spcBef>
                <a:spcPts val="100"/>
              </a:spcBef>
            </a:pPr>
            <a:r>
              <a:rPr sz="1950" spc="-65" dirty="0">
                <a:solidFill>
                  <a:srgbClr val="E7E7E7"/>
                </a:solidFill>
                <a:latin typeface="Lucida Sans Unicode"/>
                <a:cs typeface="Lucida Sans Unicode"/>
              </a:rPr>
              <a:t>The</a:t>
            </a:r>
            <a:r>
              <a:rPr sz="1950" spc="-60" dirty="0">
                <a:solidFill>
                  <a:srgbClr val="E7E7E7"/>
                </a:solidFill>
                <a:latin typeface="Lucida Sans Unicode"/>
                <a:cs typeface="Lucida Sans Unicode"/>
              </a:rPr>
              <a:t> book</a:t>
            </a:r>
            <a:r>
              <a:rPr sz="1950" spc="-5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40" dirty="0">
                <a:solidFill>
                  <a:srgbClr val="E7E7E7"/>
                </a:solidFill>
                <a:latin typeface="Lucida Sans Unicode"/>
                <a:cs typeface="Lucida Sans Unicode"/>
              </a:rPr>
              <a:t>"Financial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30" dirty="0">
                <a:solidFill>
                  <a:srgbClr val="E7E7E7"/>
                </a:solidFill>
                <a:latin typeface="Lucida Sans Unicode"/>
                <a:cs typeface="Lucida Sans Unicode"/>
              </a:rPr>
              <a:t>Freedom", released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in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135" dirty="0">
                <a:solidFill>
                  <a:srgbClr val="E7E7E7"/>
                </a:solidFill>
                <a:latin typeface="Lucida Sans Unicode"/>
                <a:cs typeface="Lucida Sans Unicode"/>
              </a:rPr>
              <a:t>2019,</a:t>
            </a:r>
            <a:r>
              <a:rPr sz="1950" spc="34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was </a:t>
            </a:r>
            <a:r>
              <a:rPr sz="1950" spc="-30" dirty="0">
                <a:solidFill>
                  <a:srgbClr val="E7E7E7"/>
                </a:solidFill>
                <a:latin typeface="Lucida Sans Unicode"/>
                <a:cs typeface="Lucida Sans Unicode"/>
              </a:rPr>
              <a:t>written 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by </a:t>
            </a:r>
            <a:r>
              <a:rPr sz="1950" spc="-4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20" dirty="0">
                <a:solidFill>
                  <a:srgbClr val="E7E7E7"/>
                </a:solidFill>
                <a:latin typeface="Lucida Sans Unicode"/>
                <a:cs typeface="Lucida Sans Unicode"/>
              </a:rPr>
              <a:t>Grant</a:t>
            </a:r>
            <a:r>
              <a:rPr sz="1950" spc="-12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Sabatier.</a:t>
            </a:r>
            <a:endParaRPr sz="195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700">
              <a:latin typeface="Lucida Sans Unicode"/>
              <a:cs typeface="Lucida Sans Unicode"/>
            </a:endParaRPr>
          </a:p>
          <a:p>
            <a:pPr marL="12700" marR="11430" algn="just">
              <a:lnSpc>
                <a:spcPct val="114700"/>
              </a:lnSpc>
            </a:pPr>
            <a:r>
              <a:rPr sz="1950" spc="-85" dirty="0">
                <a:solidFill>
                  <a:srgbClr val="E7E7E7"/>
                </a:solidFill>
                <a:latin typeface="Lucida Sans Unicode"/>
                <a:cs typeface="Lucida Sans Unicode"/>
              </a:rPr>
              <a:t>This </a:t>
            </a:r>
            <a:r>
              <a:rPr sz="1950" spc="-60" dirty="0">
                <a:solidFill>
                  <a:srgbClr val="E7E7E7"/>
                </a:solidFill>
                <a:latin typeface="Lucida Sans Unicode"/>
                <a:cs typeface="Lucida Sans Unicode"/>
              </a:rPr>
              <a:t>book tells </a:t>
            </a:r>
            <a:r>
              <a:rPr sz="1950" spc="-20" dirty="0">
                <a:solidFill>
                  <a:srgbClr val="E7E7E7"/>
                </a:solidFill>
                <a:latin typeface="Lucida Sans Unicode"/>
                <a:cs typeface="Lucida Sans Unicode"/>
              </a:rPr>
              <a:t>how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Sabatier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managed,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over </a:t>
            </a:r>
            <a:r>
              <a:rPr sz="1950" spc="-125" dirty="0">
                <a:solidFill>
                  <a:srgbClr val="E7E7E7"/>
                </a:solidFill>
                <a:latin typeface="Lucida Sans Unicode"/>
                <a:cs typeface="Lucida Sans Unicode"/>
              </a:rPr>
              <a:t>5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years, </a:t>
            </a:r>
            <a:r>
              <a:rPr sz="1950" spc="-40" dirty="0">
                <a:solidFill>
                  <a:srgbClr val="E7E7E7"/>
                </a:solidFill>
                <a:latin typeface="Lucida Sans Unicode"/>
                <a:cs typeface="Lucida Sans Unicode"/>
              </a:rPr>
              <a:t>to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leave </a:t>
            </a:r>
            <a:r>
              <a:rPr sz="1950" spc="-125" dirty="0">
                <a:solidFill>
                  <a:srgbClr val="E7E7E7"/>
                </a:solidFill>
                <a:latin typeface="Lucida Sans Unicode"/>
                <a:cs typeface="Lucida Sans Unicode"/>
              </a:rPr>
              <a:t>$ 2.65 </a:t>
            </a:r>
            <a:r>
              <a:rPr sz="1950" spc="-12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and</a:t>
            </a:r>
            <a:r>
              <a:rPr sz="1950" spc="-2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40" dirty="0">
                <a:solidFill>
                  <a:srgbClr val="E7E7E7"/>
                </a:solidFill>
                <a:latin typeface="Lucida Sans Unicode"/>
                <a:cs typeface="Lucida Sans Unicode"/>
              </a:rPr>
              <a:t>accumulate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125" dirty="0">
                <a:solidFill>
                  <a:srgbClr val="E7E7E7"/>
                </a:solidFill>
                <a:latin typeface="Lucida Sans Unicode"/>
                <a:cs typeface="Lucida Sans Unicode"/>
              </a:rPr>
              <a:t>$</a:t>
            </a:r>
            <a:r>
              <a:rPr sz="1950" spc="-12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125" dirty="0">
                <a:solidFill>
                  <a:srgbClr val="E7E7E7"/>
                </a:solidFill>
                <a:latin typeface="Lucida Sans Unicode"/>
                <a:cs typeface="Lucida Sans Unicode"/>
              </a:rPr>
              <a:t>1.25</a:t>
            </a:r>
            <a:r>
              <a:rPr sz="1950" spc="-12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5" dirty="0">
                <a:solidFill>
                  <a:srgbClr val="E7E7E7"/>
                </a:solidFill>
                <a:latin typeface="Lucida Sans Unicode"/>
                <a:cs typeface="Lucida Sans Unicode"/>
              </a:rPr>
              <a:t>million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and</a:t>
            </a:r>
            <a:r>
              <a:rPr sz="1950" spc="-2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75" dirty="0">
                <a:solidFill>
                  <a:srgbClr val="E7E7E7"/>
                </a:solidFill>
                <a:latin typeface="Lucida Sans Unicode"/>
                <a:cs typeface="Lucida Sans Unicode"/>
              </a:rPr>
              <a:t>still</a:t>
            </a:r>
            <a:r>
              <a:rPr sz="1950" spc="-7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30" dirty="0">
                <a:solidFill>
                  <a:srgbClr val="E7E7E7"/>
                </a:solidFill>
                <a:latin typeface="Lucida Sans Unicode"/>
                <a:cs typeface="Lucida Sans Unicode"/>
              </a:rPr>
              <a:t>become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dirty="0">
                <a:solidFill>
                  <a:srgbClr val="E7E7E7"/>
                </a:solidFill>
                <a:latin typeface="Lucida Sans Unicode"/>
                <a:cs typeface="Lucida Sans Unicode"/>
              </a:rPr>
              <a:t>a</a:t>
            </a:r>
            <a:r>
              <a:rPr sz="1950" spc="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60" dirty="0">
                <a:solidFill>
                  <a:srgbClr val="E7E7E7"/>
                </a:solidFill>
                <a:latin typeface="Lucida Sans Unicode"/>
                <a:cs typeface="Lucida Sans Unicode"/>
              </a:rPr>
              <a:t>specialist</a:t>
            </a:r>
            <a:r>
              <a:rPr sz="1950" spc="49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in 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finance.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It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60" dirty="0">
                <a:solidFill>
                  <a:srgbClr val="E7E7E7"/>
                </a:solidFill>
                <a:latin typeface="Lucida Sans Unicode"/>
                <a:cs typeface="Lucida Sans Unicode"/>
              </a:rPr>
              <a:t>will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70" dirty="0">
                <a:solidFill>
                  <a:srgbClr val="E7E7E7"/>
                </a:solidFill>
                <a:latin typeface="Lucida Sans Unicode"/>
                <a:cs typeface="Lucida Sans Unicode"/>
              </a:rPr>
              <a:t>give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you</a:t>
            </a:r>
            <a:r>
              <a:rPr sz="1950" spc="-11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the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5" dirty="0">
                <a:solidFill>
                  <a:srgbClr val="E7E7E7"/>
                </a:solidFill>
                <a:latin typeface="Lucida Sans Unicode"/>
                <a:cs typeface="Lucida Sans Unicode"/>
              </a:rPr>
              <a:t>first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steps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40" dirty="0">
                <a:solidFill>
                  <a:srgbClr val="E7E7E7"/>
                </a:solidFill>
                <a:latin typeface="Lucida Sans Unicode"/>
                <a:cs typeface="Lucida Sans Unicode"/>
              </a:rPr>
              <a:t>to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5" dirty="0">
                <a:solidFill>
                  <a:srgbClr val="E7E7E7"/>
                </a:solidFill>
                <a:latin typeface="Lucida Sans Unicode"/>
                <a:cs typeface="Lucida Sans Unicode"/>
              </a:rPr>
              <a:t>achieving</a:t>
            </a:r>
            <a:r>
              <a:rPr sz="1950" spc="-11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financial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freedom</a:t>
            </a:r>
            <a:endParaRPr sz="195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700">
              <a:latin typeface="Lucida Sans Unicode"/>
              <a:cs typeface="Lucida Sans Unicode"/>
            </a:endParaRPr>
          </a:p>
          <a:p>
            <a:pPr marL="12700" marR="8255" algn="just">
              <a:lnSpc>
                <a:spcPct val="114700"/>
              </a:lnSpc>
            </a:pPr>
            <a:r>
              <a:rPr sz="1950" spc="-85" dirty="0">
                <a:solidFill>
                  <a:srgbClr val="E7E7E7"/>
                </a:solidFill>
                <a:latin typeface="Lucida Sans Unicode"/>
                <a:cs typeface="Lucida Sans Unicode"/>
              </a:rPr>
              <a:t>At </a:t>
            </a:r>
            <a:r>
              <a:rPr sz="1950" spc="-55" dirty="0">
                <a:solidFill>
                  <a:srgbClr val="E7E7E7"/>
                </a:solidFill>
                <a:latin typeface="Lucida Sans Unicode"/>
                <a:cs typeface="Lucida Sans Unicode"/>
              </a:rPr>
              <a:t>age </a:t>
            </a:r>
            <a:r>
              <a:rPr sz="1950" spc="-135" dirty="0">
                <a:solidFill>
                  <a:srgbClr val="E7E7E7"/>
                </a:solidFill>
                <a:latin typeface="Lucida Sans Unicode"/>
                <a:cs typeface="Lucida Sans Unicode"/>
              </a:rPr>
              <a:t>22, </a:t>
            </a:r>
            <a:r>
              <a:rPr sz="1950" spc="-20" dirty="0">
                <a:solidFill>
                  <a:srgbClr val="E7E7E7"/>
                </a:solidFill>
                <a:latin typeface="Lucida Sans Unicode"/>
                <a:cs typeface="Lucida Sans Unicode"/>
              </a:rPr>
              <a:t>Grant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Sabatier </a:t>
            </a:r>
            <a:r>
              <a:rPr sz="1950" spc="-40" dirty="0">
                <a:solidFill>
                  <a:srgbClr val="E7E7E7"/>
                </a:solidFill>
                <a:latin typeface="Lucida Sans Unicode"/>
                <a:cs typeface="Lucida Sans Unicode"/>
              </a:rPr>
              <a:t>held </a:t>
            </a:r>
            <a:r>
              <a:rPr sz="1950" dirty="0">
                <a:solidFill>
                  <a:srgbClr val="E7E7E7"/>
                </a:solidFill>
                <a:latin typeface="Lucida Sans Unicode"/>
                <a:cs typeface="Lucida Sans Unicode"/>
              </a:rPr>
              <a:t>a </a:t>
            </a:r>
            <a:r>
              <a:rPr sz="1950" spc="-60" dirty="0">
                <a:solidFill>
                  <a:srgbClr val="E7E7E7"/>
                </a:solidFill>
                <a:latin typeface="Lucida Sans Unicode"/>
                <a:cs typeface="Lucida Sans Unicode"/>
              </a:rPr>
              <a:t>job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in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the </a:t>
            </a:r>
            <a:r>
              <a:rPr sz="1950" spc="-60" dirty="0">
                <a:solidFill>
                  <a:srgbClr val="E7E7E7"/>
                </a:solidFill>
                <a:latin typeface="Lucida Sans Unicode"/>
                <a:cs typeface="Lucida Sans Unicode"/>
              </a:rPr>
              <a:t>call </a:t>
            </a:r>
            <a:r>
              <a:rPr sz="1950" spc="-30" dirty="0">
                <a:solidFill>
                  <a:srgbClr val="E7E7E7"/>
                </a:solidFill>
                <a:latin typeface="Lucida Sans Unicode"/>
                <a:cs typeface="Lucida Sans Unicode"/>
              </a:rPr>
              <a:t>center 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market. </a:t>
            </a:r>
            <a:r>
              <a:rPr sz="1950" spc="-65" dirty="0">
                <a:solidFill>
                  <a:srgbClr val="E7E7E7"/>
                </a:solidFill>
                <a:latin typeface="Lucida Sans Unicode"/>
                <a:cs typeface="Lucida Sans Unicode"/>
              </a:rPr>
              <a:t>The </a:t>
            </a:r>
            <a:r>
              <a:rPr sz="1950" spc="-6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salary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was 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enough </a:t>
            </a:r>
            <a:r>
              <a:rPr sz="1950" spc="-40" dirty="0">
                <a:solidFill>
                  <a:srgbClr val="E7E7E7"/>
                </a:solidFill>
                <a:latin typeface="Lucida Sans Unicode"/>
                <a:cs typeface="Lucida Sans Unicode"/>
              </a:rPr>
              <a:t>to 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cover </a:t>
            </a:r>
            <a:r>
              <a:rPr sz="1950" spc="-60" dirty="0">
                <a:solidFill>
                  <a:srgbClr val="E7E7E7"/>
                </a:solidFill>
                <a:latin typeface="Lucida Sans Unicode"/>
                <a:cs typeface="Lucida Sans Unicode"/>
              </a:rPr>
              <a:t>his </a:t>
            </a:r>
            <a:r>
              <a:rPr sz="1950" spc="-55" dirty="0">
                <a:solidFill>
                  <a:srgbClr val="E7E7E7"/>
                </a:solidFill>
                <a:latin typeface="Lucida Sans Unicode"/>
                <a:cs typeface="Lucida Sans Unicode"/>
              </a:rPr>
              <a:t>expenses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and </a:t>
            </a:r>
            <a:r>
              <a:rPr sz="1950" spc="-30" dirty="0">
                <a:solidFill>
                  <a:srgbClr val="E7E7E7"/>
                </a:solidFill>
                <a:latin typeface="Lucida Sans Unicode"/>
                <a:cs typeface="Lucida Sans Unicode"/>
              </a:rPr>
              <a:t>save </a:t>
            </a:r>
            <a:r>
              <a:rPr sz="1950" dirty="0">
                <a:solidFill>
                  <a:srgbClr val="E7E7E7"/>
                </a:solidFill>
                <a:latin typeface="Lucida Sans Unicode"/>
                <a:cs typeface="Lucida Sans Unicode"/>
              </a:rPr>
              <a:t>a </a:t>
            </a:r>
            <a:r>
              <a:rPr sz="1950" spc="-55" dirty="0">
                <a:solidFill>
                  <a:srgbClr val="E7E7E7"/>
                </a:solidFill>
                <a:latin typeface="Lucida Sans Unicode"/>
                <a:cs typeface="Lucida Sans Unicode"/>
              </a:rPr>
              <a:t>little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at the end </a:t>
            </a:r>
            <a:r>
              <a:rPr sz="1950" spc="-20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of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the 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month. </a:t>
            </a:r>
            <a:r>
              <a:rPr sz="1950" spc="-30" dirty="0">
                <a:solidFill>
                  <a:srgbClr val="E7E7E7"/>
                </a:solidFill>
                <a:latin typeface="Lucida Sans Unicode"/>
                <a:cs typeface="Lucida Sans Unicode"/>
              </a:rPr>
              <a:t>However, </a:t>
            </a:r>
            <a:r>
              <a:rPr sz="1950" spc="-15" dirty="0">
                <a:solidFill>
                  <a:srgbClr val="E7E7E7"/>
                </a:solidFill>
                <a:latin typeface="Lucida Sans Unicode"/>
                <a:cs typeface="Lucida Sans Unicode"/>
              </a:rPr>
              <a:t>he </a:t>
            </a:r>
            <a:r>
              <a:rPr sz="1950" spc="-55" dirty="0">
                <a:solidFill>
                  <a:srgbClr val="E7E7E7"/>
                </a:solidFill>
                <a:latin typeface="Lucida Sans Unicode"/>
                <a:cs typeface="Lucida Sans Unicode"/>
              </a:rPr>
              <a:t>did 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not </a:t>
            </a:r>
            <a:r>
              <a:rPr sz="1950" spc="-30" dirty="0">
                <a:solidFill>
                  <a:srgbClr val="E7E7E7"/>
                </a:solidFill>
                <a:latin typeface="Lucida Sans Unicode"/>
                <a:cs typeface="Lucida Sans Unicode"/>
              </a:rPr>
              <a:t>spare </a:t>
            </a:r>
            <a:r>
              <a:rPr sz="1950" dirty="0">
                <a:solidFill>
                  <a:srgbClr val="E7E7E7"/>
                </a:solidFill>
                <a:latin typeface="Lucida Sans Unicode"/>
                <a:cs typeface="Lucida Sans Unicode"/>
              </a:rPr>
              <a:t>a 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penny. </a:t>
            </a:r>
            <a:r>
              <a:rPr sz="1950" spc="10" dirty="0">
                <a:solidFill>
                  <a:srgbClr val="E7E7E7"/>
                </a:solidFill>
                <a:latin typeface="Lucida Sans Unicode"/>
                <a:cs typeface="Lucida Sans Unicode"/>
              </a:rPr>
              <a:t>"I 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chose 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not </a:t>
            </a:r>
            <a:r>
              <a:rPr sz="1950" spc="-40" dirty="0">
                <a:solidFill>
                  <a:srgbClr val="E7E7E7"/>
                </a:solidFill>
                <a:latin typeface="Lucida Sans Unicode"/>
                <a:cs typeface="Lucida Sans Unicode"/>
              </a:rPr>
              <a:t>to 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t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h</a:t>
            </a:r>
            <a:r>
              <a:rPr sz="1950" spc="-80" dirty="0">
                <a:solidFill>
                  <a:srgbClr val="E7E7E7"/>
                </a:solidFill>
                <a:latin typeface="Lucida Sans Unicode"/>
                <a:cs typeface="Lucida Sans Unicode"/>
              </a:rPr>
              <a:t>i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n</a:t>
            </a:r>
            <a:r>
              <a:rPr sz="1950" spc="-125" dirty="0">
                <a:solidFill>
                  <a:srgbClr val="E7E7E7"/>
                </a:solidFill>
                <a:latin typeface="Lucida Sans Unicode"/>
                <a:cs typeface="Lucida Sans Unicode"/>
              </a:rPr>
              <a:t>k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" dirty="0">
                <a:solidFill>
                  <a:srgbClr val="E7E7E7"/>
                </a:solidFill>
                <a:latin typeface="Lucida Sans Unicode"/>
                <a:cs typeface="Lucida Sans Unicode"/>
              </a:rPr>
              <a:t>a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b</a:t>
            </a:r>
            <a:r>
              <a:rPr sz="1950" spc="-35" dirty="0">
                <a:solidFill>
                  <a:srgbClr val="E7E7E7"/>
                </a:solidFill>
                <a:latin typeface="Lucida Sans Unicode"/>
                <a:cs typeface="Lucida Sans Unicode"/>
              </a:rPr>
              <a:t>o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u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t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80" dirty="0">
                <a:solidFill>
                  <a:srgbClr val="E7E7E7"/>
                </a:solidFill>
                <a:latin typeface="Lucida Sans Unicode"/>
                <a:cs typeface="Lucida Sans Unicode"/>
              </a:rPr>
              <a:t>i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t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5" dirty="0">
                <a:solidFill>
                  <a:srgbClr val="E7E7E7"/>
                </a:solidFill>
                <a:latin typeface="Lucida Sans Unicode"/>
                <a:cs typeface="Lucida Sans Unicode"/>
              </a:rPr>
              <a:t>a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n</a:t>
            </a:r>
            <a:r>
              <a:rPr sz="1950" spc="-40" dirty="0">
                <a:solidFill>
                  <a:srgbClr val="E7E7E7"/>
                </a:solidFill>
                <a:latin typeface="Lucida Sans Unicode"/>
                <a:cs typeface="Lucida Sans Unicode"/>
              </a:rPr>
              <a:t>d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80" dirty="0">
                <a:solidFill>
                  <a:srgbClr val="E7E7E7"/>
                </a:solidFill>
                <a:latin typeface="Lucida Sans Unicode"/>
                <a:cs typeface="Lucida Sans Unicode"/>
              </a:rPr>
              <a:t>li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v</a:t>
            </a:r>
            <a:r>
              <a:rPr sz="1950" dirty="0">
                <a:solidFill>
                  <a:srgbClr val="E7E7E7"/>
                </a:solidFill>
                <a:latin typeface="Lucida Sans Unicode"/>
                <a:cs typeface="Lucida Sans Unicode"/>
              </a:rPr>
              <a:t>e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25" dirty="0">
                <a:solidFill>
                  <a:srgbClr val="E7E7E7"/>
                </a:solidFill>
                <a:latin typeface="Lucida Sans Unicode"/>
                <a:cs typeface="Lucida Sans Unicode"/>
              </a:rPr>
              <a:t>m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y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80" dirty="0">
                <a:solidFill>
                  <a:srgbClr val="E7E7E7"/>
                </a:solidFill>
                <a:latin typeface="Lucida Sans Unicode"/>
                <a:cs typeface="Lucida Sans Unicode"/>
              </a:rPr>
              <a:t>li</a:t>
            </a:r>
            <a:r>
              <a:rPr sz="1950" spc="-65" dirty="0">
                <a:solidFill>
                  <a:srgbClr val="E7E7E7"/>
                </a:solidFill>
                <a:latin typeface="Lucida Sans Unicode"/>
                <a:cs typeface="Lucida Sans Unicode"/>
              </a:rPr>
              <a:t>f</a:t>
            </a:r>
            <a:r>
              <a:rPr sz="1950" spc="-5" dirty="0">
                <a:solidFill>
                  <a:srgbClr val="E7E7E7"/>
                </a:solidFill>
                <a:latin typeface="Lucida Sans Unicode"/>
                <a:cs typeface="Lucida Sans Unicode"/>
              </a:rPr>
              <a:t>e</a:t>
            </a:r>
            <a:r>
              <a:rPr sz="1950" spc="-150" dirty="0">
                <a:solidFill>
                  <a:srgbClr val="E7E7E7"/>
                </a:solidFill>
                <a:latin typeface="Lucida Sans Unicode"/>
                <a:cs typeface="Lucida Sans Unicode"/>
              </a:rPr>
              <a:t>,</a:t>
            </a:r>
            <a:r>
              <a:rPr sz="1950" spc="45" dirty="0">
                <a:solidFill>
                  <a:srgbClr val="E7E7E7"/>
                </a:solidFill>
                <a:latin typeface="Lucida Sans Unicode"/>
                <a:cs typeface="Lucida Sans Unicode"/>
              </a:rPr>
              <a:t>"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-75" dirty="0">
                <a:solidFill>
                  <a:srgbClr val="E7E7E7"/>
                </a:solidFill>
                <a:latin typeface="Lucida Sans Unicode"/>
                <a:cs typeface="Lucida Sans Unicode"/>
              </a:rPr>
              <a:t>s</a:t>
            </a:r>
            <a:r>
              <a:rPr sz="1950" spc="-5" dirty="0">
                <a:solidFill>
                  <a:srgbClr val="E7E7E7"/>
                </a:solidFill>
                <a:latin typeface="Lucida Sans Unicode"/>
                <a:cs typeface="Lucida Sans Unicode"/>
              </a:rPr>
              <a:t>a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y</a:t>
            </a:r>
            <a:r>
              <a:rPr sz="1950" spc="-70" dirty="0">
                <a:solidFill>
                  <a:srgbClr val="E7E7E7"/>
                </a:solidFill>
                <a:latin typeface="Lucida Sans Unicode"/>
                <a:cs typeface="Lucida Sans Unicode"/>
              </a:rPr>
              <a:t>s</a:t>
            </a:r>
            <a:r>
              <a:rPr sz="1950" spc="-114" dirty="0">
                <a:solidFill>
                  <a:srgbClr val="E7E7E7"/>
                </a:solidFill>
                <a:latin typeface="Lucida Sans Unicode"/>
                <a:cs typeface="Lucida Sans Unicode"/>
              </a:rPr>
              <a:t> </a:t>
            </a:r>
            <a:r>
              <a:rPr sz="1950" spc="5" dirty="0">
                <a:solidFill>
                  <a:srgbClr val="E7E7E7"/>
                </a:solidFill>
                <a:latin typeface="Lucida Sans Unicode"/>
                <a:cs typeface="Lucida Sans Unicode"/>
              </a:rPr>
              <a:t>S</a:t>
            </a:r>
            <a:r>
              <a:rPr sz="1950" spc="-5" dirty="0">
                <a:solidFill>
                  <a:srgbClr val="E7E7E7"/>
                </a:solidFill>
                <a:latin typeface="Lucida Sans Unicode"/>
                <a:cs typeface="Lucida Sans Unicode"/>
              </a:rPr>
              <a:t>a</a:t>
            </a:r>
            <a:r>
              <a:rPr sz="1950" spc="-45" dirty="0">
                <a:solidFill>
                  <a:srgbClr val="E7E7E7"/>
                </a:solidFill>
                <a:latin typeface="Lucida Sans Unicode"/>
                <a:cs typeface="Lucida Sans Unicode"/>
              </a:rPr>
              <a:t>b</a:t>
            </a:r>
            <a:r>
              <a:rPr sz="1950" spc="-5" dirty="0">
                <a:solidFill>
                  <a:srgbClr val="E7E7E7"/>
                </a:solidFill>
                <a:latin typeface="Lucida Sans Unicode"/>
                <a:cs typeface="Lucida Sans Unicode"/>
              </a:rPr>
              <a:t>a</a:t>
            </a:r>
            <a:r>
              <a:rPr sz="1950" spc="-50" dirty="0">
                <a:solidFill>
                  <a:srgbClr val="E7E7E7"/>
                </a:solidFill>
                <a:latin typeface="Lucida Sans Unicode"/>
                <a:cs typeface="Lucida Sans Unicode"/>
              </a:rPr>
              <a:t>t</a:t>
            </a:r>
            <a:r>
              <a:rPr sz="1950" spc="-80" dirty="0">
                <a:solidFill>
                  <a:srgbClr val="E7E7E7"/>
                </a:solidFill>
                <a:latin typeface="Lucida Sans Unicode"/>
                <a:cs typeface="Lucida Sans Unicode"/>
              </a:rPr>
              <a:t>i</a:t>
            </a:r>
            <a:r>
              <a:rPr sz="1950" spc="-5" dirty="0">
                <a:solidFill>
                  <a:srgbClr val="E7E7E7"/>
                </a:solidFill>
                <a:latin typeface="Lucida Sans Unicode"/>
                <a:cs typeface="Lucida Sans Unicode"/>
              </a:rPr>
              <a:t>e</a:t>
            </a:r>
            <a:r>
              <a:rPr sz="1950" spc="-15" dirty="0">
                <a:solidFill>
                  <a:srgbClr val="E7E7E7"/>
                </a:solidFill>
                <a:latin typeface="Lucida Sans Unicode"/>
                <a:cs typeface="Lucida Sans Unicode"/>
              </a:rPr>
              <a:t>r</a:t>
            </a:r>
            <a:r>
              <a:rPr sz="1950" spc="-105" dirty="0">
                <a:solidFill>
                  <a:srgbClr val="E7E7E7"/>
                </a:solidFill>
                <a:latin typeface="Lucida Sans Unicode"/>
                <a:cs typeface="Lucida Sans Unicode"/>
              </a:rPr>
              <a:t>.</a:t>
            </a:r>
            <a:endParaRPr sz="19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06448" y="11"/>
            <a:ext cx="1833880" cy="1640839"/>
          </a:xfrm>
          <a:custGeom>
            <a:avLst/>
            <a:gdLst/>
            <a:ahLst/>
            <a:cxnLst/>
            <a:rect l="l" t="t" r="r" b="b"/>
            <a:pathLst>
              <a:path w="1833879" h="1640839">
                <a:moveTo>
                  <a:pt x="1735277" y="35648"/>
                </a:moveTo>
                <a:lnTo>
                  <a:pt x="1724228" y="0"/>
                </a:lnTo>
                <a:lnTo>
                  <a:pt x="1699628" y="0"/>
                </a:lnTo>
                <a:lnTo>
                  <a:pt x="1735277" y="35648"/>
                </a:lnTo>
                <a:close/>
              </a:path>
              <a:path w="1833879" h="1640839">
                <a:moveTo>
                  <a:pt x="1750822" y="1325880"/>
                </a:moveTo>
                <a:lnTo>
                  <a:pt x="424929" y="0"/>
                </a:lnTo>
                <a:lnTo>
                  <a:pt x="0" y="0"/>
                </a:lnTo>
                <a:lnTo>
                  <a:pt x="1640535" y="1640459"/>
                </a:lnTo>
                <a:lnTo>
                  <a:pt x="1654492" y="1607477"/>
                </a:lnTo>
                <a:lnTo>
                  <a:pt x="1680781" y="1541043"/>
                </a:lnTo>
                <a:lnTo>
                  <a:pt x="1706943" y="1468386"/>
                </a:lnTo>
                <a:lnTo>
                  <a:pt x="1727581" y="1405216"/>
                </a:lnTo>
                <a:lnTo>
                  <a:pt x="1739747" y="1364818"/>
                </a:lnTo>
                <a:lnTo>
                  <a:pt x="1750822" y="1325880"/>
                </a:lnTo>
                <a:close/>
              </a:path>
              <a:path w="1833879" h="1640839">
                <a:moveTo>
                  <a:pt x="1829574" y="838123"/>
                </a:moveTo>
                <a:lnTo>
                  <a:pt x="991450" y="0"/>
                </a:lnTo>
                <a:lnTo>
                  <a:pt x="566521" y="0"/>
                </a:lnTo>
                <a:lnTo>
                  <a:pt x="1778762" y="1212164"/>
                </a:lnTo>
                <a:lnTo>
                  <a:pt x="1788401" y="1165809"/>
                </a:lnTo>
                <a:lnTo>
                  <a:pt x="1797126" y="1119339"/>
                </a:lnTo>
                <a:lnTo>
                  <a:pt x="1804924" y="1072730"/>
                </a:lnTo>
                <a:lnTo>
                  <a:pt x="1811794" y="1025956"/>
                </a:lnTo>
                <a:lnTo>
                  <a:pt x="1817611" y="979182"/>
                </a:lnTo>
                <a:lnTo>
                  <a:pt x="1824659" y="908710"/>
                </a:lnTo>
                <a:lnTo>
                  <a:pt x="1829574" y="838123"/>
                </a:lnTo>
                <a:close/>
              </a:path>
              <a:path w="1833879" h="1640839">
                <a:moveTo>
                  <a:pt x="1833308" y="700189"/>
                </a:moveTo>
                <a:lnTo>
                  <a:pt x="1832508" y="647103"/>
                </a:lnTo>
                <a:lnTo>
                  <a:pt x="1830514" y="594042"/>
                </a:lnTo>
                <a:lnTo>
                  <a:pt x="1827339" y="541032"/>
                </a:lnTo>
                <a:lnTo>
                  <a:pt x="1822958" y="488099"/>
                </a:lnTo>
                <a:lnTo>
                  <a:pt x="1817395" y="435267"/>
                </a:lnTo>
                <a:lnTo>
                  <a:pt x="1810639" y="382536"/>
                </a:lnTo>
                <a:lnTo>
                  <a:pt x="1802688" y="329958"/>
                </a:lnTo>
                <a:lnTo>
                  <a:pt x="1793557" y="277533"/>
                </a:lnTo>
                <a:lnTo>
                  <a:pt x="1783245" y="225272"/>
                </a:lnTo>
                <a:lnTo>
                  <a:pt x="1557959" y="0"/>
                </a:lnTo>
                <a:lnTo>
                  <a:pt x="1133119" y="0"/>
                </a:lnTo>
                <a:lnTo>
                  <a:pt x="1833308" y="700189"/>
                </a:lnTo>
                <a:close/>
              </a:path>
            </a:pathLst>
          </a:custGeom>
          <a:solidFill>
            <a:srgbClr val="565656">
              <a:alpha val="6587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1"/>
            <a:ext cx="3102610" cy="3051810"/>
            <a:chOff x="0" y="1"/>
            <a:chExt cx="3102610" cy="3051810"/>
          </a:xfrm>
        </p:grpSpPr>
        <p:sp>
          <p:nvSpPr>
            <p:cNvPr id="4" name="object 4"/>
            <p:cNvSpPr/>
            <p:nvPr/>
          </p:nvSpPr>
          <p:spPr>
            <a:xfrm>
              <a:off x="0" y="11"/>
              <a:ext cx="3102610" cy="3051810"/>
            </a:xfrm>
            <a:custGeom>
              <a:avLst/>
              <a:gdLst/>
              <a:ahLst/>
              <a:cxnLst/>
              <a:rect l="l" t="t" r="r" b="b"/>
              <a:pathLst>
                <a:path w="3102610" h="3051810">
                  <a:moveTo>
                    <a:pt x="363715" y="2964726"/>
                  </a:moveTo>
                  <a:lnTo>
                    <a:pt x="0" y="2600960"/>
                  </a:lnTo>
                  <a:lnTo>
                    <a:pt x="0" y="2829344"/>
                  </a:lnTo>
                  <a:lnTo>
                    <a:pt x="39890" y="2847657"/>
                  </a:lnTo>
                  <a:lnTo>
                    <a:pt x="87541" y="2868307"/>
                  </a:lnTo>
                  <a:lnTo>
                    <a:pt x="135534" y="2887853"/>
                  </a:lnTo>
                  <a:lnTo>
                    <a:pt x="180365" y="2904947"/>
                  </a:lnTo>
                  <a:lnTo>
                    <a:pt x="225869" y="2921343"/>
                  </a:lnTo>
                  <a:lnTo>
                    <a:pt x="271589" y="2936786"/>
                  </a:lnTo>
                  <a:lnTo>
                    <a:pt x="317538" y="2951264"/>
                  </a:lnTo>
                  <a:lnTo>
                    <a:pt x="363715" y="2964726"/>
                  </a:lnTo>
                  <a:close/>
                </a:path>
                <a:path w="3102610" h="3051810">
                  <a:moveTo>
                    <a:pt x="1016812" y="3051187"/>
                  </a:moveTo>
                  <a:lnTo>
                    <a:pt x="704494" y="2738932"/>
                  </a:lnTo>
                  <a:lnTo>
                    <a:pt x="0" y="2034514"/>
                  </a:lnTo>
                  <a:lnTo>
                    <a:pt x="0" y="2459304"/>
                  </a:lnTo>
                  <a:lnTo>
                    <a:pt x="549376" y="3008693"/>
                  </a:lnTo>
                  <a:lnTo>
                    <a:pt x="603440" y="3018409"/>
                  </a:lnTo>
                  <a:lnTo>
                    <a:pt x="657720" y="3026867"/>
                  </a:lnTo>
                  <a:lnTo>
                    <a:pt x="705853" y="3033344"/>
                  </a:lnTo>
                  <a:lnTo>
                    <a:pt x="754100" y="3038843"/>
                  </a:lnTo>
                  <a:lnTo>
                    <a:pt x="802449" y="3043339"/>
                  </a:lnTo>
                  <a:lnTo>
                    <a:pt x="850874" y="3046831"/>
                  </a:lnTo>
                  <a:lnTo>
                    <a:pt x="899363" y="3049320"/>
                  </a:lnTo>
                  <a:lnTo>
                    <a:pt x="943406" y="3050692"/>
                  </a:lnTo>
                  <a:lnTo>
                    <a:pt x="972769" y="3051162"/>
                  </a:lnTo>
                  <a:lnTo>
                    <a:pt x="1016812" y="3051187"/>
                  </a:lnTo>
                  <a:close/>
                </a:path>
                <a:path w="3102610" h="3051810">
                  <a:moveTo>
                    <a:pt x="1523631" y="2991523"/>
                  </a:moveTo>
                  <a:lnTo>
                    <a:pt x="1007338" y="2475268"/>
                  </a:lnTo>
                  <a:lnTo>
                    <a:pt x="0" y="1467878"/>
                  </a:lnTo>
                  <a:lnTo>
                    <a:pt x="0" y="1892896"/>
                  </a:lnTo>
                  <a:lnTo>
                    <a:pt x="1153185" y="3046082"/>
                  </a:lnTo>
                  <a:lnTo>
                    <a:pt x="1176578" y="3044431"/>
                  </a:lnTo>
                  <a:lnTo>
                    <a:pt x="1223200" y="3040405"/>
                  </a:lnTo>
                  <a:lnTo>
                    <a:pt x="1269669" y="3035427"/>
                  </a:lnTo>
                  <a:lnTo>
                    <a:pt x="1316101" y="3029534"/>
                  </a:lnTo>
                  <a:lnTo>
                    <a:pt x="1362443" y="3022701"/>
                  </a:lnTo>
                  <a:lnTo>
                    <a:pt x="1420152" y="3012859"/>
                  </a:lnTo>
                  <a:lnTo>
                    <a:pt x="1489202" y="2999155"/>
                  </a:lnTo>
                  <a:lnTo>
                    <a:pt x="1523631" y="2991523"/>
                  </a:lnTo>
                  <a:close/>
                </a:path>
                <a:path w="3102610" h="3051810">
                  <a:moveTo>
                    <a:pt x="1948434" y="2849791"/>
                  </a:moveTo>
                  <a:lnTo>
                    <a:pt x="0" y="901446"/>
                  </a:lnTo>
                  <a:lnTo>
                    <a:pt x="0" y="1326248"/>
                  </a:lnTo>
                  <a:lnTo>
                    <a:pt x="1142974" y="2469223"/>
                  </a:lnTo>
                  <a:lnTo>
                    <a:pt x="1636268" y="2962592"/>
                  </a:lnTo>
                  <a:lnTo>
                    <a:pt x="1675968" y="2950984"/>
                  </a:lnTo>
                  <a:lnTo>
                    <a:pt x="1715490" y="2938678"/>
                  </a:lnTo>
                  <a:lnTo>
                    <a:pt x="1754809" y="2925648"/>
                  </a:lnTo>
                  <a:lnTo>
                    <a:pt x="1793925" y="2911906"/>
                  </a:lnTo>
                  <a:lnTo>
                    <a:pt x="1852206" y="2889961"/>
                  </a:lnTo>
                  <a:lnTo>
                    <a:pt x="1910029" y="2866402"/>
                  </a:lnTo>
                  <a:lnTo>
                    <a:pt x="1938820" y="2854020"/>
                  </a:lnTo>
                  <a:lnTo>
                    <a:pt x="1948434" y="2849791"/>
                  </a:lnTo>
                  <a:close/>
                </a:path>
                <a:path w="3102610" h="3051810">
                  <a:moveTo>
                    <a:pt x="2312454" y="2647238"/>
                  </a:moveTo>
                  <a:lnTo>
                    <a:pt x="2103843" y="2438590"/>
                  </a:lnTo>
                  <a:lnTo>
                    <a:pt x="0" y="334695"/>
                  </a:lnTo>
                  <a:lnTo>
                    <a:pt x="0" y="759701"/>
                  </a:lnTo>
                  <a:lnTo>
                    <a:pt x="2044814" y="2804426"/>
                  </a:lnTo>
                  <a:lnTo>
                    <a:pt x="2087676" y="2782405"/>
                  </a:lnTo>
                  <a:lnTo>
                    <a:pt x="2130171" y="2759443"/>
                  </a:lnTo>
                  <a:lnTo>
                    <a:pt x="2172284" y="2735542"/>
                  </a:lnTo>
                  <a:lnTo>
                    <a:pt x="2213978" y="2710700"/>
                  </a:lnTo>
                  <a:lnTo>
                    <a:pt x="2247150" y="2690139"/>
                  </a:lnTo>
                  <a:lnTo>
                    <a:pt x="2279878" y="2668994"/>
                  </a:lnTo>
                  <a:lnTo>
                    <a:pt x="2304351" y="2652725"/>
                  </a:lnTo>
                  <a:lnTo>
                    <a:pt x="2312454" y="2647238"/>
                  </a:lnTo>
                  <a:close/>
                </a:path>
                <a:path w="3102610" h="3051810">
                  <a:moveTo>
                    <a:pt x="2624696" y="2392997"/>
                  </a:moveTo>
                  <a:lnTo>
                    <a:pt x="231698" y="0"/>
                  </a:lnTo>
                  <a:lnTo>
                    <a:pt x="0" y="0"/>
                  </a:lnTo>
                  <a:lnTo>
                    <a:pt x="0" y="193154"/>
                  </a:lnTo>
                  <a:lnTo>
                    <a:pt x="2395169" y="2588323"/>
                  </a:lnTo>
                  <a:lnTo>
                    <a:pt x="2454300" y="2542705"/>
                  </a:lnTo>
                  <a:lnTo>
                    <a:pt x="2512326" y="2494940"/>
                  </a:lnTo>
                  <a:lnTo>
                    <a:pt x="2555049" y="2457716"/>
                  </a:lnTo>
                  <a:lnTo>
                    <a:pt x="2597124" y="2419286"/>
                  </a:lnTo>
                  <a:lnTo>
                    <a:pt x="2624696" y="2392997"/>
                  </a:lnTo>
                  <a:close/>
                </a:path>
                <a:path w="3102610" h="3051810">
                  <a:moveTo>
                    <a:pt x="2888907" y="2090547"/>
                  </a:moveTo>
                  <a:lnTo>
                    <a:pt x="798258" y="0"/>
                  </a:lnTo>
                  <a:lnTo>
                    <a:pt x="373354" y="0"/>
                  </a:lnTo>
                  <a:lnTo>
                    <a:pt x="2287714" y="1914359"/>
                  </a:lnTo>
                  <a:lnTo>
                    <a:pt x="2695384" y="2322004"/>
                  </a:lnTo>
                  <a:lnTo>
                    <a:pt x="2708465" y="2308110"/>
                  </a:lnTo>
                  <a:lnTo>
                    <a:pt x="2734284" y="2280069"/>
                  </a:lnTo>
                  <a:lnTo>
                    <a:pt x="2784233" y="2223084"/>
                  </a:lnTo>
                  <a:lnTo>
                    <a:pt x="2820327" y="2179548"/>
                  </a:lnTo>
                  <a:lnTo>
                    <a:pt x="2855226" y="2135365"/>
                  </a:lnTo>
                  <a:lnTo>
                    <a:pt x="2888907" y="2090547"/>
                  </a:lnTo>
                  <a:close/>
                </a:path>
                <a:path w="3102610" h="3051810">
                  <a:moveTo>
                    <a:pt x="3102152" y="1737360"/>
                  </a:moveTo>
                  <a:lnTo>
                    <a:pt x="1364881" y="0"/>
                  </a:lnTo>
                  <a:lnTo>
                    <a:pt x="939977" y="0"/>
                  </a:lnTo>
                  <a:lnTo>
                    <a:pt x="2947035" y="2007158"/>
                  </a:lnTo>
                  <a:lnTo>
                    <a:pt x="2975572" y="1963343"/>
                  </a:lnTo>
                  <a:lnTo>
                    <a:pt x="3003054" y="1919046"/>
                  </a:lnTo>
                  <a:lnTo>
                    <a:pt x="3029470" y="1874278"/>
                  </a:lnTo>
                  <a:lnTo>
                    <a:pt x="3054794" y="1829066"/>
                  </a:lnTo>
                  <a:lnTo>
                    <a:pt x="3079026" y="1783422"/>
                  </a:lnTo>
                  <a:lnTo>
                    <a:pt x="3102152" y="1737360"/>
                  </a:lnTo>
                  <a:close/>
                </a:path>
              </a:pathLst>
            </a:custGeom>
            <a:solidFill>
              <a:srgbClr val="565656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1"/>
              <a:ext cx="1153795" cy="1026794"/>
            </a:xfrm>
            <a:custGeom>
              <a:avLst/>
              <a:gdLst/>
              <a:ahLst/>
              <a:cxnLst/>
              <a:rect l="l" t="t" r="r" b="b"/>
              <a:pathLst>
                <a:path w="1153795" h="1026794">
                  <a:moveTo>
                    <a:pt x="231749" y="991438"/>
                  </a:moveTo>
                  <a:lnTo>
                    <a:pt x="0" y="759688"/>
                  </a:lnTo>
                  <a:lnTo>
                    <a:pt x="0" y="901357"/>
                  </a:lnTo>
                  <a:lnTo>
                    <a:pt x="125349" y="1026706"/>
                  </a:lnTo>
                  <a:lnTo>
                    <a:pt x="152247" y="1018527"/>
                  </a:lnTo>
                  <a:lnTo>
                    <a:pt x="178943" y="1009916"/>
                  </a:lnTo>
                  <a:lnTo>
                    <a:pt x="205435" y="1000887"/>
                  </a:lnTo>
                  <a:lnTo>
                    <a:pt x="231749" y="991438"/>
                  </a:lnTo>
                  <a:close/>
                </a:path>
                <a:path w="1153795" h="1026794">
                  <a:moveTo>
                    <a:pt x="606602" y="799719"/>
                  </a:moveTo>
                  <a:lnTo>
                    <a:pt x="0" y="193103"/>
                  </a:lnTo>
                  <a:lnTo>
                    <a:pt x="0" y="334772"/>
                  </a:lnTo>
                  <a:lnTo>
                    <a:pt x="519772" y="854557"/>
                  </a:lnTo>
                  <a:lnTo>
                    <a:pt x="541769" y="841298"/>
                  </a:lnTo>
                  <a:lnTo>
                    <a:pt x="563575" y="827747"/>
                  </a:lnTo>
                  <a:lnTo>
                    <a:pt x="585190" y="813892"/>
                  </a:lnTo>
                  <a:lnTo>
                    <a:pt x="606602" y="799719"/>
                  </a:lnTo>
                  <a:close/>
                </a:path>
                <a:path w="1153795" h="1026794">
                  <a:moveTo>
                    <a:pt x="912266" y="538949"/>
                  </a:moveTo>
                  <a:lnTo>
                    <a:pt x="373316" y="0"/>
                  </a:lnTo>
                  <a:lnTo>
                    <a:pt x="231800" y="0"/>
                  </a:lnTo>
                  <a:lnTo>
                    <a:pt x="842035" y="610222"/>
                  </a:lnTo>
                  <a:lnTo>
                    <a:pt x="859967" y="592810"/>
                  </a:lnTo>
                  <a:lnTo>
                    <a:pt x="877658" y="575094"/>
                  </a:lnTo>
                  <a:lnTo>
                    <a:pt x="895096" y="557123"/>
                  </a:lnTo>
                  <a:lnTo>
                    <a:pt x="912266" y="538949"/>
                  </a:lnTo>
                  <a:close/>
                </a:path>
                <a:path w="1153795" h="1026794">
                  <a:moveTo>
                    <a:pt x="1153439" y="213474"/>
                  </a:moveTo>
                  <a:lnTo>
                    <a:pt x="939952" y="0"/>
                  </a:lnTo>
                  <a:lnTo>
                    <a:pt x="798283" y="0"/>
                  </a:lnTo>
                  <a:lnTo>
                    <a:pt x="1099337" y="301040"/>
                  </a:lnTo>
                  <a:lnTo>
                    <a:pt x="1113320" y="279527"/>
                  </a:lnTo>
                  <a:lnTo>
                    <a:pt x="1126998" y="257759"/>
                  </a:lnTo>
                  <a:lnTo>
                    <a:pt x="1140383" y="235750"/>
                  </a:lnTo>
                  <a:lnTo>
                    <a:pt x="1153439" y="213474"/>
                  </a:lnTo>
                  <a:close/>
                </a:path>
              </a:pathLst>
            </a:custGeom>
            <a:solidFill>
              <a:srgbClr val="FBBE00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1028700" y="7795290"/>
            <a:ext cx="833119" cy="833119"/>
            <a:chOff x="1028700" y="7795290"/>
            <a:chExt cx="833119" cy="833119"/>
          </a:xfrm>
        </p:grpSpPr>
        <p:sp>
          <p:nvSpPr>
            <p:cNvPr id="7" name="object 7"/>
            <p:cNvSpPr/>
            <p:nvPr/>
          </p:nvSpPr>
          <p:spPr>
            <a:xfrm>
              <a:off x="1028700" y="7795290"/>
              <a:ext cx="833119" cy="833119"/>
            </a:xfrm>
            <a:custGeom>
              <a:avLst/>
              <a:gdLst/>
              <a:ahLst/>
              <a:cxnLst/>
              <a:rect l="l" t="t" r="r" b="b"/>
              <a:pathLst>
                <a:path w="833119" h="833120">
                  <a:moveTo>
                    <a:pt x="832858" y="832858"/>
                  </a:moveTo>
                  <a:lnTo>
                    <a:pt x="0" y="832858"/>
                  </a:lnTo>
                  <a:lnTo>
                    <a:pt x="0" y="0"/>
                  </a:lnTo>
                  <a:lnTo>
                    <a:pt x="832858" y="0"/>
                  </a:lnTo>
                  <a:lnTo>
                    <a:pt x="832858" y="832858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5531" y="8414237"/>
              <a:ext cx="201619" cy="121005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224568" y="7889713"/>
              <a:ext cx="443865" cy="504825"/>
            </a:xfrm>
            <a:custGeom>
              <a:avLst/>
              <a:gdLst/>
              <a:ahLst/>
              <a:cxnLst/>
              <a:rect l="l" t="t" r="r" b="b"/>
              <a:pathLst>
                <a:path w="443864" h="504825">
                  <a:moveTo>
                    <a:pt x="302543" y="504356"/>
                  </a:moveTo>
                  <a:lnTo>
                    <a:pt x="141185" y="504356"/>
                  </a:lnTo>
                  <a:lnTo>
                    <a:pt x="133341" y="502770"/>
                  </a:lnTo>
                  <a:lnTo>
                    <a:pt x="126932" y="498446"/>
                  </a:lnTo>
                  <a:lnTo>
                    <a:pt x="122609" y="492035"/>
                  </a:lnTo>
                  <a:lnTo>
                    <a:pt x="121023" y="484188"/>
                  </a:lnTo>
                  <a:lnTo>
                    <a:pt x="121023" y="453445"/>
                  </a:lnTo>
                  <a:lnTo>
                    <a:pt x="119207" y="439037"/>
                  </a:lnTo>
                  <a:lnTo>
                    <a:pt x="113962" y="425522"/>
                  </a:lnTo>
                  <a:lnTo>
                    <a:pt x="105593" y="413472"/>
                  </a:lnTo>
                  <a:lnTo>
                    <a:pt x="94407" y="403456"/>
                  </a:lnTo>
                  <a:lnTo>
                    <a:pt x="71193" y="384694"/>
                  </a:lnTo>
                  <a:lnTo>
                    <a:pt x="50779" y="363113"/>
                  </a:lnTo>
                  <a:lnTo>
                    <a:pt x="19414" y="312764"/>
                  </a:lnTo>
                  <a:lnTo>
                    <a:pt x="2203" y="253168"/>
                  </a:lnTo>
                  <a:lnTo>
                    <a:pt x="0" y="222009"/>
                  </a:lnTo>
                  <a:lnTo>
                    <a:pt x="2141" y="190528"/>
                  </a:lnTo>
                  <a:lnTo>
                    <a:pt x="23878" y="121663"/>
                  </a:lnTo>
                  <a:lnTo>
                    <a:pt x="67237" y="62944"/>
                  </a:lnTo>
                  <a:lnTo>
                    <a:pt x="127132" y="21286"/>
                  </a:lnTo>
                  <a:lnTo>
                    <a:pt x="196569" y="1395"/>
                  </a:lnTo>
                  <a:lnTo>
                    <a:pt x="220757" y="0"/>
                  </a:lnTo>
                  <a:lnTo>
                    <a:pt x="244669" y="1157"/>
                  </a:lnTo>
                  <a:lnTo>
                    <a:pt x="291294" y="11110"/>
                  </a:lnTo>
                  <a:lnTo>
                    <a:pt x="332847" y="29725"/>
                  </a:lnTo>
                  <a:lnTo>
                    <a:pt x="350467" y="41187"/>
                  </a:lnTo>
                  <a:lnTo>
                    <a:pt x="239819" y="41187"/>
                  </a:lnTo>
                  <a:lnTo>
                    <a:pt x="200995" y="41485"/>
                  </a:lnTo>
                  <a:lnTo>
                    <a:pt x="154415" y="53269"/>
                  </a:lnTo>
                  <a:lnTo>
                    <a:pt x="113228" y="76555"/>
                  </a:lnTo>
                  <a:lnTo>
                    <a:pt x="79417" y="109431"/>
                  </a:lnTo>
                  <a:lnTo>
                    <a:pt x="55038" y="149862"/>
                  </a:lnTo>
                  <a:lnTo>
                    <a:pt x="42035" y="196001"/>
                  </a:lnTo>
                  <a:lnTo>
                    <a:pt x="42022" y="246516"/>
                  </a:lnTo>
                  <a:lnTo>
                    <a:pt x="55297" y="294056"/>
                  </a:lnTo>
                  <a:lnTo>
                    <a:pt x="80813" y="336178"/>
                  </a:lnTo>
                  <a:lnTo>
                    <a:pt x="117519" y="370438"/>
                  </a:lnTo>
                  <a:lnTo>
                    <a:pt x="135924" y="386927"/>
                  </a:lnTo>
                  <a:lnTo>
                    <a:pt x="149683" y="406892"/>
                  </a:lnTo>
                  <a:lnTo>
                    <a:pt x="158308" y="429428"/>
                  </a:lnTo>
                  <a:lnTo>
                    <a:pt x="161286" y="453445"/>
                  </a:lnTo>
                  <a:lnTo>
                    <a:pt x="161286" y="464021"/>
                  </a:lnTo>
                  <a:lnTo>
                    <a:pt x="322705" y="464021"/>
                  </a:lnTo>
                  <a:lnTo>
                    <a:pt x="322705" y="484188"/>
                  </a:lnTo>
                  <a:lnTo>
                    <a:pt x="321119" y="492035"/>
                  </a:lnTo>
                  <a:lnTo>
                    <a:pt x="316796" y="498446"/>
                  </a:lnTo>
                  <a:lnTo>
                    <a:pt x="310387" y="502770"/>
                  </a:lnTo>
                  <a:lnTo>
                    <a:pt x="302543" y="504356"/>
                  </a:lnTo>
                  <a:close/>
                </a:path>
                <a:path w="443864" h="504825">
                  <a:moveTo>
                    <a:pt x="322705" y="463959"/>
                  </a:moveTo>
                  <a:lnTo>
                    <a:pt x="282319" y="463959"/>
                  </a:lnTo>
                  <a:lnTo>
                    <a:pt x="282319" y="453445"/>
                  </a:lnTo>
                  <a:lnTo>
                    <a:pt x="285354" y="429382"/>
                  </a:lnTo>
                  <a:lnTo>
                    <a:pt x="294052" y="406892"/>
                  </a:lnTo>
                  <a:lnTo>
                    <a:pt x="307966" y="386789"/>
                  </a:lnTo>
                  <a:lnTo>
                    <a:pt x="358851" y="340838"/>
                  </a:lnTo>
                  <a:lnTo>
                    <a:pt x="382983" y="305278"/>
                  </a:lnTo>
                  <a:lnTo>
                    <a:pt x="398090" y="265083"/>
                  </a:lnTo>
                  <a:lnTo>
                    <a:pt x="403284" y="222009"/>
                  </a:lnTo>
                  <a:lnTo>
                    <a:pt x="399243" y="183881"/>
                  </a:lnTo>
                  <a:lnTo>
                    <a:pt x="368464" y="115033"/>
                  </a:lnTo>
                  <a:lnTo>
                    <a:pt x="342805" y="86616"/>
                  </a:lnTo>
                  <a:lnTo>
                    <a:pt x="311588" y="64018"/>
                  </a:lnTo>
                  <a:lnTo>
                    <a:pt x="239819" y="41187"/>
                  </a:lnTo>
                  <a:lnTo>
                    <a:pt x="350467" y="41187"/>
                  </a:lnTo>
                  <a:lnTo>
                    <a:pt x="386114" y="72747"/>
                  </a:lnTo>
                  <a:lnTo>
                    <a:pt x="413115" y="109431"/>
                  </a:lnTo>
                  <a:lnTo>
                    <a:pt x="432422" y="151901"/>
                  </a:lnTo>
                  <a:lnTo>
                    <a:pt x="442422" y="198035"/>
                  </a:lnTo>
                  <a:lnTo>
                    <a:pt x="443676" y="221886"/>
                  </a:lnTo>
                  <a:lnTo>
                    <a:pt x="442031" y="248848"/>
                  </a:lnTo>
                  <a:lnTo>
                    <a:pt x="429128" y="301020"/>
                  </a:lnTo>
                  <a:lnTo>
                    <a:pt x="404540" y="347697"/>
                  </a:lnTo>
                  <a:lnTo>
                    <a:pt x="370157" y="386789"/>
                  </a:lnTo>
                  <a:lnTo>
                    <a:pt x="349874" y="403026"/>
                  </a:lnTo>
                  <a:lnTo>
                    <a:pt x="338446" y="413274"/>
                  </a:lnTo>
                  <a:lnTo>
                    <a:pt x="329886" y="425522"/>
                  </a:lnTo>
                  <a:lnTo>
                    <a:pt x="324555" y="439073"/>
                  </a:lnTo>
                  <a:lnTo>
                    <a:pt x="322712" y="453445"/>
                  </a:lnTo>
                  <a:lnTo>
                    <a:pt x="322705" y="463959"/>
                  </a:lnTo>
                  <a:close/>
                </a:path>
                <a:path w="443864" h="504825">
                  <a:moveTo>
                    <a:pt x="282319" y="282451"/>
                  </a:moveTo>
                  <a:lnTo>
                    <a:pt x="161286" y="282451"/>
                  </a:lnTo>
                  <a:lnTo>
                    <a:pt x="153442" y="280865"/>
                  </a:lnTo>
                  <a:lnTo>
                    <a:pt x="147033" y="276540"/>
                  </a:lnTo>
                  <a:lnTo>
                    <a:pt x="142709" y="270129"/>
                  </a:lnTo>
                  <a:lnTo>
                    <a:pt x="141124" y="262283"/>
                  </a:lnTo>
                  <a:lnTo>
                    <a:pt x="142709" y="254437"/>
                  </a:lnTo>
                  <a:lnTo>
                    <a:pt x="147033" y="248026"/>
                  </a:lnTo>
                  <a:lnTo>
                    <a:pt x="153442" y="243702"/>
                  </a:lnTo>
                  <a:lnTo>
                    <a:pt x="161286" y="242116"/>
                  </a:lnTo>
                  <a:lnTo>
                    <a:pt x="282319" y="242116"/>
                  </a:lnTo>
                  <a:lnTo>
                    <a:pt x="290163" y="243702"/>
                  </a:lnTo>
                  <a:lnTo>
                    <a:pt x="296572" y="248026"/>
                  </a:lnTo>
                  <a:lnTo>
                    <a:pt x="300895" y="254437"/>
                  </a:lnTo>
                  <a:lnTo>
                    <a:pt x="302481" y="262283"/>
                  </a:lnTo>
                  <a:lnTo>
                    <a:pt x="300895" y="270129"/>
                  </a:lnTo>
                  <a:lnTo>
                    <a:pt x="296572" y="276540"/>
                  </a:lnTo>
                  <a:lnTo>
                    <a:pt x="290163" y="280865"/>
                  </a:lnTo>
                  <a:lnTo>
                    <a:pt x="282319" y="282451"/>
                  </a:lnTo>
                  <a:close/>
                </a:path>
                <a:path w="443864" h="504825">
                  <a:moveTo>
                    <a:pt x="322705" y="464021"/>
                  </a:moveTo>
                  <a:lnTo>
                    <a:pt x="201610" y="464021"/>
                  </a:lnTo>
                  <a:lnTo>
                    <a:pt x="201610" y="282451"/>
                  </a:lnTo>
                  <a:lnTo>
                    <a:pt x="241995" y="282451"/>
                  </a:lnTo>
                  <a:lnTo>
                    <a:pt x="241995" y="463959"/>
                  </a:lnTo>
                  <a:lnTo>
                    <a:pt x="322705" y="46395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1028700" y="6367139"/>
            <a:ext cx="833119" cy="833119"/>
            <a:chOff x="1028700" y="6367139"/>
            <a:chExt cx="833119" cy="833119"/>
          </a:xfrm>
        </p:grpSpPr>
        <p:sp>
          <p:nvSpPr>
            <p:cNvPr id="11" name="object 11"/>
            <p:cNvSpPr/>
            <p:nvPr/>
          </p:nvSpPr>
          <p:spPr>
            <a:xfrm>
              <a:off x="1028700" y="6367139"/>
              <a:ext cx="833119" cy="833119"/>
            </a:xfrm>
            <a:custGeom>
              <a:avLst/>
              <a:gdLst/>
              <a:ahLst/>
              <a:cxnLst/>
              <a:rect l="l" t="t" r="r" b="b"/>
              <a:pathLst>
                <a:path w="833119" h="833120">
                  <a:moveTo>
                    <a:pt x="832858" y="832858"/>
                  </a:moveTo>
                  <a:lnTo>
                    <a:pt x="0" y="832858"/>
                  </a:lnTo>
                  <a:lnTo>
                    <a:pt x="0" y="0"/>
                  </a:lnTo>
                  <a:lnTo>
                    <a:pt x="832858" y="0"/>
                  </a:lnTo>
                  <a:lnTo>
                    <a:pt x="832858" y="832858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187706" y="6538951"/>
              <a:ext cx="514984" cy="488315"/>
            </a:xfrm>
            <a:custGeom>
              <a:avLst/>
              <a:gdLst/>
              <a:ahLst/>
              <a:cxnLst/>
              <a:rect l="l" t="t" r="r" b="b"/>
              <a:pathLst>
                <a:path w="514985" h="488315">
                  <a:moveTo>
                    <a:pt x="111839" y="488197"/>
                  </a:moveTo>
                  <a:lnTo>
                    <a:pt x="104881" y="487714"/>
                  </a:lnTo>
                  <a:lnTo>
                    <a:pt x="94334" y="480058"/>
                  </a:lnTo>
                  <a:lnTo>
                    <a:pt x="91697" y="473601"/>
                  </a:lnTo>
                  <a:lnTo>
                    <a:pt x="119516" y="311850"/>
                  </a:lnTo>
                  <a:lnTo>
                    <a:pt x="1668" y="197282"/>
                  </a:lnTo>
                  <a:lnTo>
                    <a:pt x="0" y="190508"/>
                  </a:lnTo>
                  <a:lnTo>
                    <a:pt x="4021" y="178176"/>
                  </a:lnTo>
                  <a:lnTo>
                    <a:pt x="9362" y="173683"/>
                  </a:lnTo>
                  <a:lnTo>
                    <a:pt x="172215" y="150083"/>
                  </a:lnTo>
                  <a:lnTo>
                    <a:pt x="242169" y="8737"/>
                  </a:lnTo>
                  <a:lnTo>
                    <a:pt x="248571" y="2184"/>
                  </a:lnTo>
                  <a:lnTo>
                    <a:pt x="257488" y="0"/>
                  </a:lnTo>
                  <a:lnTo>
                    <a:pt x="266405" y="2184"/>
                  </a:lnTo>
                  <a:lnTo>
                    <a:pt x="272807" y="8737"/>
                  </a:lnTo>
                  <a:lnTo>
                    <a:pt x="295598" y="54787"/>
                  </a:lnTo>
                  <a:lnTo>
                    <a:pt x="257488" y="54787"/>
                  </a:lnTo>
                  <a:lnTo>
                    <a:pt x="196395" y="178226"/>
                  </a:lnTo>
                  <a:lnTo>
                    <a:pt x="191589" y="181721"/>
                  </a:lnTo>
                  <a:lnTo>
                    <a:pt x="54985" y="201509"/>
                  </a:lnTo>
                  <a:lnTo>
                    <a:pt x="153825" y="297604"/>
                  </a:lnTo>
                  <a:lnTo>
                    <a:pt x="155661" y="303246"/>
                  </a:lnTo>
                  <a:lnTo>
                    <a:pt x="132332" y="438934"/>
                  </a:lnTo>
                  <a:lnTo>
                    <a:pt x="205786" y="438934"/>
                  </a:lnTo>
                  <a:lnTo>
                    <a:pt x="111839" y="488197"/>
                  </a:lnTo>
                  <a:close/>
                </a:path>
                <a:path w="514985" h="488315">
                  <a:moveTo>
                    <a:pt x="417317" y="438934"/>
                  </a:moveTo>
                  <a:lnTo>
                    <a:pt x="382645" y="438934"/>
                  </a:lnTo>
                  <a:lnTo>
                    <a:pt x="359316" y="303246"/>
                  </a:lnTo>
                  <a:lnTo>
                    <a:pt x="361151" y="297604"/>
                  </a:lnTo>
                  <a:lnTo>
                    <a:pt x="459992" y="201509"/>
                  </a:lnTo>
                  <a:lnTo>
                    <a:pt x="323387" y="181721"/>
                  </a:lnTo>
                  <a:lnTo>
                    <a:pt x="318582" y="178226"/>
                  </a:lnTo>
                  <a:lnTo>
                    <a:pt x="257488" y="54787"/>
                  </a:lnTo>
                  <a:lnTo>
                    <a:pt x="295598" y="54787"/>
                  </a:lnTo>
                  <a:lnTo>
                    <a:pt x="342761" y="150083"/>
                  </a:lnTo>
                  <a:lnTo>
                    <a:pt x="505615" y="173683"/>
                  </a:lnTo>
                  <a:lnTo>
                    <a:pt x="510955" y="178176"/>
                  </a:lnTo>
                  <a:lnTo>
                    <a:pt x="514977" y="190509"/>
                  </a:lnTo>
                  <a:lnTo>
                    <a:pt x="513308" y="197282"/>
                  </a:lnTo>
                  <a:lnTo>
                    <a:pt x="395461" y="311850"/>
                  </a:lnTo>
                  <a:lnTo>
                    <a:pt x="417317" y="438934"/>
                  </a:lnTo>
                  <a:close/>
                </a:path>
                <a:path w="514985" h="488315">
                  <a:moveTo>
                    <a:pt x="205786" y="438934"/>
                  </a:moveTo>
                  <a:lnTo>
                    <a:pt x="132332" y="438934"/>
                  </a:lnTo>
                  <a:lnTo>
                    <a:pt x="252032" y="376175"/>
                  </a:lnTo>
                  <a:lnTo>
                    <a:pt x="254751" y="375526"/>
                  </a:lnTo>
                  <a:lnTo>
                    <a:pt x="260225" y="375526"/>
                  </a:lnTo>
                  <a:lnTo>
                    <a:pt x="262945" y="376175"/>
                  </a:lnTo>
                  <a:lnTo>
                    <a:pt x="330937" y="411823"/>
                  </a:lnTo>
                  <a:lnTo>
                    <a:pt x="257488" y="411823"/>
                  </a:lnTo>
                  <a:lnTo>
                    <a:pt x="205786" y="438934"/>
                  </a:lnTo>
                  <a:close/>
                </a:path>
                <a:path w="514985" h="488315">
                  <a:moveTo>
                    <a:pt x="408877" y="487131"/>
                  </a:moveTo>
                  <a:lnTo>
                    <a:pt x="402620" y="487131"/>
                  </a:lnTo>
                  <a:lnTo>
                    <a:pt x="399883" y="486482"/>
                  </a:lnTo>
                  <a:lnTo>
                    <a:pt x="257488" y="411823"/>
                  </a:lnTo>
                  <a:lnTo>
                    <a:pt x="330937" y="411823"/>
                  </a:lnTo>
                  <a:lnTo>
                    <a:pt x="382645" y="438934"/>
                  </a:lnTo>
                  <a:lnTo>
                    <a:pt x="417317" y="438934"/>
                  </a:lnTo>
                  <a:lnTo>
                    <a:pt x="423279" y="473601"/>
                  </a:lnTo>
                  <a:lnTo>
                    <a:pt x="420642" y="480058"/>
                  </a:lnTo>
                  <a:lnTo>
                    <a:pt x="412415" y="486033"/>
                  </a:lnTo>
                  <a:lnTo>
                    <a:pt x="408877" y="48713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1028700" y="4915267"/>
            <a:ext cx="833119" cy="833119"/>
            <a:chOff x="1028700" y="4915267"/>
            <a:chExt cx="833119" cy="833119"/>
          </a:xfrm>
        </p:grpSpPr>
        <p:sp>
          <p:nvSpPr>
            <p:cNvPr id="14" name="object 14"/>
            <p:cNvSpPr/>
            <p:nvPr/>
          </p:nvSpPr>
          <p:spPr>
            <a:xfrm>
              <a:off x="1028700" y="4915267"/>
              <a:ext cx="833119" cy="833119"/>
            </a:xfrm>
            <a:custGeom>
              <a:avLst/>
              <a:gdLst/>
              <a:ahLst/>
              <a:cxnLst/>
              <a:rect l="l" t="t" r="r" b="b"/>
              <a:pathLst>
                <a:path w="833119" h="833120">
                  <a:moveTo>
                    <a:pt x="832858" y="832858"/>
                  </a:moveTo>
                  <a:lnTo>
                    <a:pt x="0" y="832858"/>
                  </a:lnTo>
                  <a:lnTo>
                    <a:pt x="0" y="0"/>
                  </a:lnTo>
                  <a:lnTo>
                    <a:pt x="832858" y="0"/>
                  </a:lnTo>
                  <a:lnTo>
                    <a:pt x="832858" y="832858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189494" y="5076255"/>
              <a:ext cx="508634" cy="509905"/>
            </a:xfrm>
            <a:custGeom>
              <a:avLst/>
              <a:gdLst/>
              <a:ahLst/>
              <a:cxnLst/>
              <a:rect l="l" t="t" r="r" b="b"/>
              <a:pathLst>
                <a:path w="508635" h="509904">
                  <a:moveTo>
                    <a:pt x="190647" y="93141"/>
                  </a:moveTo>
                  <a:lnTo>
                    <a:pt x="138983" y="93141"/>
                  </a:lnTo>
                  <a:lnTo>
                    <a:pt x="145402" y="88816"/>
                  </a:lnTo>
                  <a:lnTo>
                    <a:pt x="151879" y="84780"/>
                  </a:lnTo>
                  <a:lnTo>
                    <a:pt x="158290" y="81000"/>
                  </a:lnTo>
                  <a:lnTo>
                    <a:pt x="169523" y="74577"/>
                  </a:lnTo>
                  <a:lnTo>
                    <a:pt x="176408" y="22070"/>
                  </a:lnTo>
                  <a:lnTo>
                    <a:pt x="176639" y="20509"/>
                  </a:lnTo>
                  <a:lnTo>
                    <a:pt x="177054" y="19160"/>
                  </a:lnTo>
                  <a:lnTo>
                    <a:pt x="177720" y="17811"/>
                  </a:lnTo>
                  <a:lnTo>
                    <a:pt x="179928" y="12820"/>
                  </a:lnTo>
                  <a:lnTo>
                    <a:pt x="183254" y="8743"/>
                  </a:lnTo>
                  <a:lnTo>
                    <a:pt x="192146" y="2414"/>
                  </a:lnTo>
                  <a:lnTo>
                    <a:pt x="197089" y="607"/>
                  </a:lnTo>
                  <a:lnTo>
                    <a:pt x="202527" y="157"/>
                  </a:lnTo>
                  <a:lnTo>
                    <a:pt x="299986" y="157"/>
                  </a:lnTo>
                  <a:lnTo>
                    <a:pt x="303289" y="0"/>
                  </a:lnTo>
                  <a:lnTo>
                    <a:pt x="326212" y="23811"/>
                  </a:lnTo>
                  <a:lnTo>
                    <a:pt x="326721" y="26946"/>
                  </a:lnTo>
                  <a:lnTo>
                    <a:pt x="203277" y="26946"/>
                  </a:lnTo>
                  <a:lnTo>
                    <a:pt x="203063" y="27481"/>
                  </a:lnTo>
                  <a:lnTo>
                    <a:pt x="202634" y="28151"/>
                  </a:lnTo>
                  <a:lnTo>
                    <a:pt x="194747" y="88696"/>
                  </a:lnTo>
                  <a:lnTo>
                    <a:pt x="192621" y="91956"/>
                  </a:lnTo>
                  <a:lnTo>
                    <a:pt x="190647" y="93141"/>
                  </a:lnTo>
                  <a:close/>
                </a:path>
                <a:path w="508635" h="509904">
                  <a:moveTo>
                    <a:pt x="364377" y="125426"/>
                  </a:moveTo>
                  <a:lnTo>
                    <a:pt x="359867" y="124792"/>
                  </a:lnTo>
                  <a:lnTo>
                    <a:pt x="355734" y="121484"/>
                  </a:lnTo>
                  <a:lnTo>
                    <a:pt x="347228" y="114987"/>
                  </a:lnTo>
                  <a:lnTo>
                    <a:pt x="338240" y="109344"/>
                  </a:lnTo>
                  <a:lnTo>
                    <a:pt x="328770" y="104553"/>
                  </a:lnTo>
                  <a:lnTo>
                    <a:pt x="318738" y="100589"/>
                  </a:lnTo>
                  <a:lnTo>
                    <a:pt x="313679" y="98908"/>
                  </a:lnTo>
                  <a:lnTo>
                    <a:pt x="310678" y="95381"/>
                  </a:lnTo>
                  <a:lnTo>
                    <a:pt x="299744" y="26946"/>
                  </a:lnTo>
                  <a:lnTo>
                    <a:pt x="326721" y="26946"/>
                  </a:lnTo>
                  <a:lnTo>
                    <a:pt x="335026" y="78086"/>
                  </a:lnTo>
                  <a:lnTo>
                    <a:pt x="343209" y="81746"/>
                  </a:lnTo>
                  <a:lnTo>
                    <a:pt x="351116" y="85895"/>
                  </a:lnTo>
                  <a:lnTo>
                    <a:pt x="358747" y="90533"/>
                  </a:lnTo>
                  <a:lnTo>
                    <a:pt x="366101" y="95660"/>
                  </a:lnTo>
                  <a:lnTo>
                    <a:pt x="459441" y="95660"/>
                  </a:lnTo>
                  <a:lnTo>
                    <a:pt x="460320" y="97187"/>
                  </a:lnTo>
                  <a:lnTo>
                    <a:pt x="429430" y="97187"/>
                  </a:lnTo>
                  <a:lnTo>
                    <a:pt x="369262" y="123386"/>
                  </a:lnTo>
                  <a:lnTo>
                    <a:pt x="364377" y="125426"/>
                  </a:lnTo>
                  <a:close/>
                </a:path>
                <a:path w="508635" h="509904">
                  <a:moveTo>
                    <a:pt x="72600" y="439160"/>
                  </a:moveTo>
                  <a:lnTo>
                    <a:pt x="66492" y="436979"/>
                  </a:lnTo>
                  <a:lnTo>
                    <a:pt x="60009" y="434887"/>
                  </a:lnTo>
                  <a:lnTo>
                    <a:pt x="55187" y="430824"/>
                  </a:lnTo>
                  <a:lnTo>
                    <a:pt x="52026" y="424790"/>
                  </a:lnTo>
                  <a:lnTo>
                    <a:pt x="3672" y="340860"/>
                  </a:lnTo>
                  <a:lnTo>
                    <a:pt x="2073" y="338171"/>
                  </a:lnTo>
                  <a:lnTo>
                    <a:pt x="1009" y="335285"/>
                  </a:lnTo>
                  <a:lnTo>
                    <a:pt x="105" y="330002"/>
                  </a:lnTo>
                  <a:lnTo>
                    <a:pt x="0" y="326024"/>
                  </a:lnTo>
                  <a:lnTo>
                    <a:pt x="1223" y="319906"/>
                  </a:lnTo>
                  <a:lnTo>
                    <a:pt x="2366" y="317050"/>
                  </a:lnTo>
                  <a:lnTo>
                    <a:pt x="5713" y="311764"/>
                  </a:lnTo>
                  <a:lnTo>
                    <a:pt x="7805" y="309508"/>
                  </a:lnTo>
                  <a:lnTo>
                    <a:pt x="10315" y="307641"/>
                  </a:lnTo>
                  <a:lnTo>
                    <a:pt x="54169" y="272548"/>
                  </a:lnTo>
                  <a:lnTo>
                    <a:pt x="53361" y="266547"/>
                  </a:lnTo>
                  <a:lnTo>
                    <a:pt x="53046" y="260863"/>
                  </a:lnTo>
                  <a:lnTo>
                    <a:pt x="53063" y="259506"/>
                  </a:lnTo>
                  <a:lnTo>
                    <a:pt x="53298" y="250032"/>
                  </a:lnTo>
                  <a:lnTo>
                    <a:pt x="53807" y="245357"/>
                  </a:lnTo>
                  <a:lnTo>
                    <a:pt x="54667" y="240817"/>
                  </a:lnTo>
                  <a:lnTo>
                    <a:pt x="55214" y="237561"/>
                  </a:lnTo>
                  <a:lnTo>
                    <a:pt x="7903" y="199797"/>
                  </a:lnTo>
                  <a:lnTo>
                    <a:pt x="6726" y="198315"/>
                  </a:lnTo>
                  <a:lnTo>
                    <a:pt x="5868" y="196520"/>
                  </a:lnTo>
                  <a:lnTo>
                    <a:pt x="3171" y="192470"/>
                  </a:lnTo>
                  <a:lnTo>
                    <a:pt x="1584" y="188023"/>
                  </a:lnTo>
                  <a:lnTo>
                    <a:pt x="636" y="178336"/>
                  </a:lnTo>
                  <a:lnTo>
                    <a:pt x="1329" y="173666"/>
                  </a:lnTo>
                  <a:lnTo>
                    <a:pt x="52321" y="81381"/>
                  </a:lnTo>
                  <a:lnTo>
                    <a:pt x="54544" y="78461"/>
                  </a:lnTo>
                  <a:lnTo>
                    <a:pt x="56293" y="76158"/>
                  </a:lnTo>
                  <a:lnTo>
                    <a:pt x="74277" y="68293"/>
                  </a:lnTo>
                  <a:lnTo>
                    <a:pt x="80034" y="68853"/>
                  </a:lnTo>
                  <a:lnTo>
                    <a:pt x="82784" y="69604"/>
                  </a:lnTo>
                  <a:lnTo>
                    <a:pt x="85405" y="70826"/>
                  </a:lnTo>
                  <a:lnTo>
                    <a:pt x="138983" y="93141"/>
                  </a:lnTo>
                  <a:lnTo>
                    <a:pt x="190647" y="93141"/>
                  </a:lnTo>
                  <a:lnTo>
                    <a:pt x="186453" y="95660"/>
                  </a:lnTo>
                  <a:lnTo>
                    <a:pt x="75359" y="95660"/>
                  </a:lnTo>
                  <a:lnTo>
                    <a:pt x="74636" y="96249"/>
                  </a:lnTo>
                  <a:lnTo>
                    <a:pt x="27380" y="180983"/>
                  </a:lnTo>
                  <a:lnTo>
                    <a:pt x="80870" y="223848"/>
                  </a:lnTo>
                  <a:lnTo>
                    <a:pt x="82540" y="227330"/>
                  </a:lnTo>
                  <a:lnTo>
                    <a:pt x="82432" y="236236"/>
                  </a:lnTo>
                  <a:lnTo>
                    <a:pt x="81923" y="240910"/>
                  </a:lnTo>
                  <a:lnTo>
                    <a:pt x="81052" y="245451"/>
                  </a:lnTo>
                  <a:lnTo>
                    <a:pt x="80097" y="252442"/>
                  </a:lnTo>
                  <a:lnTo>
                    <a:pt x="79915" y="259273"/>
                  </a:lnTo>
                  <a:lnTo>
                    <a:pt x="80023" y="260863"/>
                  </a:lnTo>
                  <a:lnTo>
                    <a:pt x="80511" y="266609"/>
                  </a:lnTo>
                  <a:lnTo>
                    <a:pt x="81869" y="273566"/>
                  </a:lnTo>
                  <a:lnTo>
                    <a:pt x="82753" y="276225"/>
                  </a:lnTo>
                  <a:lnTo>
                    <a:pt x="82798" y="278899"/>
                  </a:lnTo>
                  <a:lnTo>
                    <a:pt x="81208" y="284275"/>
                  </a:lnTo>
                  <a:lnTo>
                    <a:pt x="79717" y="286494"/>
                  </a:lnTo>
                  <a:lnTo>
                    <a:pt x="27621" y="328162"/>
                  </a:lnTo>
                  <a:lnTo>
                    <a:pt x="75627" y="412119"/>
                  </a:lnTo>
                  <a:lnTo>
                    <a:pt x="192709" y="412119"/>
                  </a:lnTo>
                  <a:lnTo>
                    <a:pt x="194008" y="413646"/>
                  </a:lnTo>
                  <a:lnTo>
                    <a:pt x="138983" y="413646"/>
                  </a:lnTo>
                  <a:lnTo>
                    <a:pt x="84548" y="436309"/>
                  </a:lnTo>
                  <a:lnTo>
                    <a:pt x="78618" y="438937"/>
                  </a:lnTo>
                  <a:lnTo>
                    <a:pt x="72600" y="439160"/>
                  </a:lnTo>
                  <a:close/>
                </a:path>
                <a:path w="508635" h="509904">
                  <a:moveTo>
                    <a:pt x="459441" y="95660"/>
                  </a:moveTo>
                  <a:lnTo>
                    <a:pt x="366101" y="95660"/>
                  </a:lnTo>
                  <a:lnTo>
                    <a:pt x="420510" y="72996"/>
                  </a:lnTo>
                  <a:lnTo>
                    <a:pt x="426440" y="70402"/>
                  </a:lnTo>
                  <a:lnTo>
                    <a:pt x="432459" y="70178"/>
                  </a:lnTo>
                  <a:lnTo>
                    <a:pt x="438565" y="72326"/>
                  </a:lnTo>
                  <a:lnTo>
                    <a:pt x="445055" y="74410"/>
                  </a:lnTo>
                  <a:lnTo>
                    <a:pt x="449877" y="78474"/>
                  </a:lnTo>
                  <a:lnTo>
                    <a:pt x="453031" y="84515"/>
                  </a:lnTo>
                  <a:lnTo>
                    <a:pt x="459441" y="95660"/>
                  </a:lnTo>
                  <a:close/>
                </a:path>
                <a:path w="508635" h="509904">
                  <a:moveTo>
                    <a:pt x="140765" y="122686"/>
                  </a:moveTo>
                  <a:lnTo>
                    <a:pt x="75359" y="95660"/>
                  </a:lnTo>
                  <a:lnTo>
                    <a:pt x="186453" y="95660"/>
                  </a:lnTo>
                  <a:lnTo>
                    <a:pt x="185382" y="96302"/>
                  </a:lnTo>
                  <a:lnTo>
                    <a:pt x="177780" y="100616"/>
                  </a:lnTo>
                  <a:lnTo>
                    <a:pt x="170441" y="104735"/>
                  </a:lnTo>
                  <a:lnTo>
                    <a:pt x="163229" y="109154"/>
                  </a:lnTo>
                  <a:lnTo>
                    <a:pt x="156189" y="113844"/>
                  </a:lnTo>
                  <a:lnTo>
                    <a:pt x="149324" y="118805"/>
                  </a:lnTo>
                  <a:lnTo>
                    <a:pt x="145230" y="122052"/>
                  </a:lnTo>
                  <a:lnTo>
                    <a:pt x="140765" y="122686"/>
                  </a:lnTo>
                  <a:close/>
                </a:path>
                <a:path w="508635" h="509904">
                  <a:moveTo>
                    <a:pt x="463188" y="411690"/>
                  </a:moveTo>
                  <a:lnTo>
                    <a:pt x="433449" y="411690"/>
                  </a:lnTo>
                  <a:lnTo>
                    <a:pt x="480437" y="328269"/>
                  </a:lnTo>
                  <a:lnTo>
                    <a:pt x="424251" y="285728"/>
                  </a:lnTo>
                  <a:lnTo>
                    <a:pt x="422465" y="282156"/>
                  </a:lnTo>
                  <a:lnTo>
                    <a:pt x="422572" y="273566"/>
                  </a:lnTo>
                  <a:lnTo>
                    <a:pt x="422641" y="272548"/>
                  </a:lnTo>
                  <a:lnTo>
                    <a:pt x="423076" y="268490"/>
                  </a:lnTo>
                  <a:lnTo>
                    <a:pt x="423958" y="263854"/>
                  </a:lnTo>
                  <a:lnTo>
                    <a:pt x="424568" y="260863"/>
                  </a:lnTo>
                  <a:lnTo>
                    <a:pt x="424934" y="257746"/>
                  </a:lnTo>
                  <a:lnTo>
                    <a:pt x="425037" y="254599"/>
                  </a:lnTo>
                  <a:lnTo>
                    <a:pt x="425410" y="248248"/>
                  </a:lnTo>
                  <a:lnTo>
                    <a:pt x="424785" y="241998"/>
                  </a:lnTo>
                  <a:lnTo>
                    <a:pt x="423162" y="235847"/>
                  </a:lnTo>
                  <a:lnTo>
                    <a:pt x="422278" y="233187"/>
                  </a:lnTo>
                  <a:lnTo>
                    <a:pt x="422233" y="230513"/>
                  </a:lnTo>
                  <a:lnTo>
                    <a:pt x="423822" y="225138"/>
                  </a:lnTo>
                  <a:lnTo>
                    <a:pt x="425314" y="222918"/>
                  </a:lnTo>
                  <a:lnTo>
                    <a:pt x="477383" y="181251"/>
                  </a:lnTo>
                  <a:lnTo>
                    <a:pt x="429430" y="97187"/>
                  </a:lnTo>
                  <a:lnTo>
                    <a:pt x="460320" y="97187"/>
                  </a:lnTo>
                  <a:lnTo>
                    <a:pt x="501305" y="168445"/>
                  </a:lnTo>
                  <a:lnTo>
                    <a:pt x="502905" y="171134"/>
                  </a:lnTo>
                  <a:lnTo>
                    <a:pt x="503968" y="174021"/>
                  </a:lnTo>
                  <a:lnTo>
                    <a:pt x="505024" y="180188"/>
                  </a:lnTo>
                  <a:lnTo>
                    <a:pt x="504981" y="183264"/>
                  </a:lnTo>
                  <a:lnTo>
                    <a:pt x="494662" y="201664"/>
                  </a:lnTo>
                  <a:lnTo>
                    <a:pt x="450781" y="236758"/>
                  </a:lnTo>
                  <a:lnTo>
                    <a:pt x="451586" y="242696"/>
                  </a:lnTo>
                  <a:lnTo>
                    <a:pt x="451893" y="248248"/>
                  </a:lnTo>
                  <a:lnTo>
                    <a:pt x="451774" y="254599"/>
                  </a:lnTo>
                  <a:lnTo>
                    <a:pt x="451662" y="259273"/>
                  </a:lnTo>
                  <a:lnTo>
                    <a:pt x="451162" y="263948"/>
                  </a:lnTo>
                  <a:lnTo>
                    <a:pt x="449951" y="270485"/>
                  </a:lnTo>
                  <a:lnTo>
                    <a:pt x="449790" y="271530"/>
                  </a:lnTo>
                  <a:lnTo>
                    <a:pt x="497903" y="308231"/>
                  </a:lnTo>
                  <a:lnTo>
                    <a:pt x="500367" y="310011"/>
                  </a:lnTo>
                  <a:lnTo>
                    <a:pt x="502420" y="312180"/>
                  </a:lnTo>
                  <a:lnTo>
                    <a:pt x="505707" y="317294"/>
                  </a:lnTo>
                  <a:lnTo>
                    <a:pt x="506826" y="320063"/>
                  </a:lnTo>
                  <a:lnTo>
                    <a:pt x="508018" y="326024"/>
                  </a:lnTo>
                  <a:lnTo>
                    <a:pt x="507981" y="329394"/>
                  </a:lnTo>
                  <a:lnTo>
                    <a:pt x="481830" y="329394"/>
                  </a:lnTo>
                  <a:lnTo>
                    <a:pt x="482403" y="330002"/>
                  </a:lnTo>
                  <a:lnTo>
                    <a:pt x="483064" y="330494"/>
                  </a:lnTo>
                  <a:lnTo>
                    <a:pt x="483812" y="330868"/>
                  </a:lnTo>
                  <a:lnTo>
                    <a:pt x="507719" y="330868"/>
                  </a:lnTo>
                  <a:lnTo>
                    <a:pt x="506983" y="334995"/>
                  </a:lnTo>
                  <a:lnTo>
                    <a:pt x="505922" y="337787"/>
                  </a:lnTo>
                  <a:lnTo>
                    <a:pt x="504333" y="340378"/>
                  </a:lnTo>
                  <a:lnTo>
                    <a:pt x="463188" y="411690"/>
                  </a:lnTo>
                  <a:close/>
                </a:path>
                <a:path w="508635" h="509904">
                  <a:moveTo>
                    <a:pt x="507719" y="330868"/>
                  </a:moveTo>
                  <a:lnTo>
                    <a:pt x="483812" y="330868"/>
                  </a:lnTo>
                  <a:lnTo>
                    <a:pt x="481830" y="329394"/>
                  </a:lnTo>
                  <a:lnTo>
                    <a:pt x="507981" y="329394"/>
                  </a:lnTo>
                  <a:lnTo>
                    <a:pt x="507719" y="330868"/>
                  </a:lnTo>
                  <a:close/>
                </a:path>
                <a:path w="508635" h="509904">
                  <a:moveTo>
                    <a:pt x="192709" y="412119"/>
                  </a:moveTo>
                  <a:lnTo>
                    <a:pt x="75627" y="412119"/>
                  </a:lnTo>
                  <a:lnTo>
                    <a:pt x="135795" y="385919"/>
                  </a:lnTo>
                  <a:lnTo>
                    <a:pt x="140625" y="383982"/>
                  </a:lnTo>
                  <a:lnTo>
                    <a:pt x="145090" y="384616"/>
                  </a:lnTo>
                  <a:lnTo>
                    <a:pt x="149190" y="387821"/>
                  </a:lnTo>
                  <a:lnTo>
                    <a:pt x="157699" y="394311"/>
                  </a:lnTo>
                  <a:lnTo>
                    <a:pt x="166688" y="399953"/>
                  </a:lnTo>
                  <a:lnTo>
                    <a:pt x="176157" y="404746"/>
                  </a:lnTo>
                  <a:lnTo>
                    <a:pt x="186105" y="408690"/>
                  </a:lnTo>
                  <a:lnTo>
                    <a:pt x="191245" y="410397"/>
                  </a:lnTo>
                  <a:lnTo>
                    <a:pt x="192709" y="412119"/>
                  </a:lnTo>
                  <a:close/>
                </a:path>
                <a:path w="508635" h="509904">
                  <a:moveTo>
                    <a:pt x="329489" y="482360"/>
                  </a:moveTo>
                  <a:lnTo>
                    <a:pt x="301754" y="482360"/>
                  </a:lnTo>
                  <a:lnTo>
                    <a:pt x="302022" y="481770"/>
                  </a:lnTo>
                  <a:lnTo>
                    <a:pt x="302531" y="480993"/>
                  </a:lnTo>
                  <a:lnTo>
                    <a:pt x="313250" y="414032"/>
                  </a:lnTo>
                  <a:lnTo>
                    <a:pt x="316250" y="410504"/>
                  </a:lnTo>
                  <a:lnTo>
                    <a:pt x="321390" y="408797"/>
                  </a:lnTo>
                  <a:lnTo>
                    <a:pt x="328589" y="405714"/>
                  </a:lnTo>
                  <a:lnTo>
                    <a:pt x="335557" y="402203"/>
                  </a:lnTo>
                  <a:lnTo>
                    <a:pt x="342292" y="398266"/>
                  </a:lnTo>
                  <a:lnTo>
                    <a:pt x="348795" y="393902"/>
                  </a:lnTo>
                  <a:lnTo>
                    <a:pt x="356135" y="389107"/>
                  </a:lnTo>
                  <a:lnTo>
                    <a:pt x="363666" y="384594"/>
                  </a:lnTo>
                  <a:lnTo>
                    <a:pt x="367676" y="384299"/>
                  </a:lnTo>
                  <a:lnTo>
                    <a:pt x="433449" y="411690"/>
                  </a:lnTo>
                  <a:lnTo>
                    <a:pt x="463188" y="411690"/>
                  </a:lnTo>
                  <a:lnTo>
                    <a:pt x="462261" y="413297"/>
                  </a:lnTo>
                  <a:lnTo>
                    <a:pt x="368030" y="413297"/>
                  </a:lnTo>
                  <a:lnTo>
                    <a:pt x="357361" y="420323"/>
                  </a:lnTo>
                  <a:lnTo>
                    <a:pt x="350987" y="424165"/>
                  </a:lnTo>
                  <a:lnTo>
                    <a:pt x="344462" y="427744"/>
                  </a:lnTo>
                  <a:lnTo>
                    <a:pt x="337785" y="431059"/>
                  </a:lnTo>
                  <a:lnTo>
                    <a:pt x="329489" y="482360"/>
                  </a:lnTo>
                  <a:close/>
                </a:path>
                <a:path w="508635" h="509904">
                  <a:moveTo>
                    <a:pt x="434744" y="439187"/>
                  </a:moveTo>
                  <a:lnTo>
                    <a:pt x="428493" y="438839"/>
                  </a:lnTo>
                  <a:lnTo>
                    <a:pt x="422385" y="435934"/>
                  </a:lnTo>
                  <a:lnTo>
                    <a:pt x="368030" y="413297"/>
                  </a:lnTo>
                  <a:lnTo>
                    <a:pt x="462261" y="413297"/>
                  </a:lnTo>
                  <a:lnTo>
                    <a:pt x="455228" y="425486"/>
                  </a:lnTo>
                  <a:lnTo>
                    <a:pt x="452133" y="431059"/>
                  </a:lnTo>
                  <a:lnTo>
                    <a:pt x="452024" y="431219"/>
                  </a:lnTo>
                  <a:lnTo>
                    <a:pt x="447362" y="435022"/>
                  </a:lnTo>
                  <a:lnTo>
                    <a:pt x="441137" y="436979"/>
                  </a:lnTo>
                  <a:lnTo>
                    <a:pt x="434744" y="439187"/>
                  </a:lnTo>
                  <a:close/>
                </a:path>
                <a:path w="508635" h="509904">
                  <a:moveTo>
                    <a:pt x="201769" y="509306"/>
                  </a:moveTo>
                  <a:lnTo>
                    <a:pt x="178872" y="485494"/>
                  </a:lnTo>
                  <a:lnTo>
                    <a:pt x="170059" y="431219"/>
                  </a:lnTo>
                  <a:lnTo>
                    <a:pt x="161871" y="427566"/>
                  </a:lnTo>
                  <a:lnTo>
                    <a:pt x="153963" y="423419"/>
                  </a:lnTo>
                  <a:lnTo>
                    <a:pt x="146334" y="418779"/>
                  </a:lnTo>
                  <a:lnTo>
                    <a:pt x="138983" y="413646"/>
                  </a:lnTo>
                  <a:lnTo>
                    <a:pt x="194008" y="413646"/>
                  </a:lnTo>
                  <a:lnTo>
                    <a:pt x="194245" y="413924"/>
                  </a:lnTo>
                  <a:lnTo>
                    <a:pt x="205313" y="482360"/>
                  </a:lnTo>
                  <a:lnTo>
                    <a:pt x="329489" y="482360"/>
                  </a:lnTo>
                  <a:lnTo>
                    <a:pt x="328623" y="487718"/>
                  </a:lnTo>
                  <a:lnTo>
                    <a:pt x="328382" y="489070"/>
                  </a:lnTo>
                  <a:lnTo>
                    <a:pt x="327962" y="490365"/>
                  </a:lnTo>
                  <a:lnTo>
                    <a:pt x="327364" y="491602"/>
                  </a:lnTo>
                  <a:lnTo>
                    <a:pt x="325135" y="496566"/>
                  </a:lnTo>
                  <a:lnTo>
                    <a:pt x="321799" y="500619"/>
                  </a:lnTo>
                  <a:lnTo>
                    <a:pt x="312913" y="506904"/>
                  </a:lnTo>
                  <a:lnTo>
                    <a:pt x="307980" y="508700"/>
                  </a:lnTo>
                  <a:lnTo>
                    <a:pt x="302557" y="509149"/>
                  </a:lnTo>
                  <a:lnTo>
                    <a:pt x="205072" y="509149"/>
                  </a:lnTo>
                  <a:lnTo>
                    <a:pt x="201769" y="50930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21620" y="5209205"/>
              <a:ext cx="243405" cy="243405"/>
            </a:xfrm>
            <a:prstGeom prst="rect">
              <a:avLst/>
            </a:prstGeom>
          </p:spPr>
        </p:pic>
      </p:grpSp>
      <p:grpSp>
        <p:nvGrpSpPr>
          <p:cNvPr id="17" name="object 17"/>
          <p:cNvGrpSpPr/>
          <p:nvPr/>
        </p:nvGrpSpPr>
        <p:grpSpPr>
          <a:xfrm>
            <a:off x="1028700" y="3461511"/>
            <a:ext cx="833119" cy="833119"/>
            <a:chOff x="1028700" y="3461511"/>
            <a:chExt cx="833119" cy="833119"/>
          </a:xfrm>
        </p:grpSpPr>
        <p:sp>
          <p:nvSpPr>
            <p:cNvPr id="18" name="object 18"/>
            <p:cNvSpPr/>
            <p:nvPr/>
          </p:nvSpPr>
          <p:spPr>
            <a:xfrm>
              <a:off x="1028700" y="3461511"/>
              <a:ext cx="833119" cy="833119"/>
            </a:xfrm>
            <a:custGeom>
              <a:avLst/>
              <a:gdLst/>
              <a:ahLst/>
              <a:cxnLst/>
              <a:rect l="l" t="t" r="r" b="b"/>
              <a:pathLst>
                <a:path w="833119" h="833120">
                  <a:moveTo>
                    <a:pt x="832858" y="832858"/>
                  </a:moveTo>
                  <a:lnTo>
                    <a:pt x="0" y="832858"/>
                  </a:lnTo>
                  <a:lnTo>
                    <a:pt x="0" y="0"/>
                  </a:lnTo>
                  <a:lnTo>
                    <a:pt x="832858" y="0"/>
                  </a:lnTo>
                  <a:lnTo>
                    <a:pt x="832858" y="832858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221028" y="3577665"/>
              <a:ext cx="447675" cy="598805"/>
            </a:xfrm>
            <a:custGeom>
              <a:avLst/>
              <a:gdLst/>
              <a:ahLst/>
              <a:cxnLst/>
              <a:rect l="l" t="t" r="r" b="b"/>
              <a:pathLst>
                <a:path w="447675" h="598804">
                  <a:moveTo>
                    <a:pt x="294805" y="478751"/>
                  </a:moveTo>
                  <a:lnTo>
                    <a:pt x="293243" y="470992"/>
                  </a:lnTo>
                  <a:lnTo>
                    <a:pt x="288963" y="464654"/>
                  </a:lnTo>
                  <a:lnTo>
                    <a:pt x="282613" y="460375"/>
                  </a:lnTo>
                  <a:lnTo>
                    <a:pt x="274828" y="458812"/>
                  </a:lnTo>
                  <a:lnTo>
                    <a:pt x="91871" y="458812"/>
                  </a:lnTo>
                  <a:lnTo>
                    <a:pt x="84086" y="460375"/>
                  </a:lnTo>
                  <a:lnTo>
                    <a:pt x="77736" y="464654"/>
                  </a:lnTo>
                  <a:lnTo>
                    <a:pt x="73456" y="470992"/>
                  </a:lnTo>
                  <a:lnTo>
                    <a:pt x="71882" y="478751"/>
                  </a:lnTo>
                  <a:lnTo>
                    <a:pt x="73456" y="486524"/>
                  </a:lnTo>
                  <a:lnTo>
                    <a:pt x="77736" y="492861"/>
                  </a:lnTo>
                  <a:lnTo>
                    <a:pt x="84086" y="497141"/>
                  </a:lnTo>
                  <a:lnTo>
                    <a:pt x="91871" y="498703"/>
                  </a:lnTo>
                  <a:lnTo>
                    <a:pt x="274828" y="498703"/>
                  </a:lnTo>
                  <a:lnTo>
                    <a:pt x="282613" y="497141"/>
                  </a:lnTo>
                  <a:lnTo>
                    <a:pt x="288963" y="492861"/>
                  </a:lnTo>
                  <a:lnTo>
                    <a:pt x="293243" y="486524"/>
                  </a:lnTo>
                  <a:lnTo>
                    <a:pt x="294805" y="478751"/>
                  </a:lnTo>
                  <a:close/>
                </a:path>
                <a:path w="447675" h="598804">
                  <a:moveTo>
                    <a:pt x="294805" y="339305"/>
                  </a:moveTo>
                  <a:lnTo>
                    <a:pt x="293243" y="331533"/>
                  </a:lnTo>
                  <a:lnTo>
                    <a:pt x="288963" y="325196"/>
                  </a:lnTo>
                  <a:lnTo>
                    <a:pt x="282613" y="320929"/>
                  </a:lnTo>
                  <a:lnTo>
                    <a:pt x="274828" y="319354"/>
                  </a:lnTo>
                  <a:lnTo>
                    <a:pt x="91871" y="319354"/>
                  </a:lnTo>
                  <a:lnTo>
                    <a:pt x="84086" y="320929"/>
                  </a:lnTo>
                  <a:lnTo>
                    <a:pt x="77736" y="325196"/>
                  </a:lnTo>
                  <a:lnTo>
                    <a:pt x="73456" y="331533"/>
                  </a:lnTo>
                  <a:lnTo>
                    <a:pt x="71882" y="339305"/>
                  </a:lnTo>
                  <a:lnTo>
                    <a:pt x="73456" y="347065"/>
                  </a:lnTo>
                  <a:lnTo>
                    <a:pt x="77736" y="353402"/>
                  </a:lnTo>
                  <a:lnTo>
                    <a:pt x="84086" y="357682"/>
                  </a:lnTo>
                  <a:lnTo>
                    <a:pt x="91871" y="359244"/>
                  </a:lnTo>
                  <a:lnTo>
                    <a:pt x="274828" y="359244"/>
                  </a:lnTo>
                  <a:lnTo>
                    <a:pt x="282613" y="357682"/>
                  </a:lnTo>
                  <a:lnTo>
                    <a:pt x="288963" y="353402"/>
                  </a:lnTo>
                  <a:lnTo>
                    <a:pt x="293243" y="347065"/>
                  </a:lnTo>
                  <a:lnTo>
                    <a:pt x="294805" y="339305"/>
                  </a:lnTo>
                  <a:close/>
                </a:path>
                <a:path w="447675" h="598804">
                  <a:moveTo>
                    <a:pt x="294805" y="199847"/>
                  </a:moveTo>
                  <a:lnTo>
                    <a:pt x="293243" y="192087"/>
                  </a:lnTo>
                  <a:lnTo>
                    <a:pt x="288963" y="185750"/>
                  </a:lnTo>
                  <a:lnTo>
                    <a:pt x="282613" y="181470"/>
                  </a:lnTo>
                  <a:lnTo>
                    <a:pt x="274828" y="179908"/>
                  </a:lnTo>
                  <a:lnTo>
                    <a:pt x="91871" y="179908"/>
                  </a:lnTo>
                  <a:lnTo>
                    <a:pt x="84086" y="181470"/>
                  </a:lnTo>
                  <a:lnTo>
                    <a:pt x="77736" y="185750"/>
                  </a:lnTo>
                  <a:lnTo>
                    <a:pt x="73456" y="192087"/>
                  </a:lnTo>
                  <a:lnTo>
                    <a:pt x="71882" y="199847"/>
                  </a:lnTo>
                  <a:lnTo>
                    <a:pt x="73456" y="207606"/>
                  </a:lnTo>
                  <a:lnTo>
                    <a:pt x="77736" y="213956"/>
                  </a:lnTo>
                  <a:lnTo>
                    <a:pt x="84086" y="218224"/>
                  </a:lnTo>
                  <a:lnTo>
                    <a:pt x="91871" y="219798"/>
                  </a:lnTo>
                  <a:lnTo>
                    <a:pt x="274828" y="219798"/>
                  </a:lnTo>
                  <a:lnTo>
                    <a:pt x="282613" y="218224"/>
                  </a:lnTo>
                  <a:lnTo>
                    <a:pt x="288963" y="213956"/>
                  </a:lnTo>
                  <a:lnTo>
                    <a:pt x="293243" y="207606"/>
                  </a:lnTo>
                  <a:lnTo>
                    <a:pt x="294805" y="199847"/>
                  </a:lnTo>
                  <a:close/>
                </a:path>
                <a:path w="447675" h="598804">
                  <a:moveTo>
                    <a:pt x="447103" y="19939"/>
                  </a:moveTo>
                  <a:lnTo>
                    <a:pt x="445528" y="12179"/>
                  </a:lnTo>
                  <a:lnTo>
                    <a:pt x="441248" y="5842"/>
                  </a:lnTo>
                  <a:lnTo>
                    <a:pt x="434898" y="1562"/>
                  </a:lnTo>
                  <a:lnTo>
                    <a:pt x="427113" y="0"/>
                  </a:lnTo>
                  <a:lnTo>
                    <a:pt x="407136" y="0"/>
                  </a:lnTo>
                  <a:lnTo>
                    <a:pt x="407136" y="39890"/>
                  </a:lnTo>
                  <a:lnTo>
                    <a:pt x="407136" y="478155"/>
                  </a:lnTo>
                  <a:lnTo>
                    <a:pt x="366674" y="478155"/>
                  </a:lnTo>
                  <a:lnTo>
                    <a:pt x="366674" y="120180"/>
                  </a:lnTo>
                  <a:lnTo>
                    <a:pt x="366674" y="100228"/>
                  </a:lnTo>
                  <a:lnTo>
                    <a:pt x="365099" y="92468"/>
                  </a:lnTo>
                  <a:lnTo>
                    <a:pt x="360819" y="86131"/>
                  </a:lnTo>
                  <a:lnTo>
                    <a:pt x="354469" y="81851"/>
                  </a:lnTo>
                  <a:lnTo>
                    <a:pt x="346684" y="80289"/>
                  </a:lnTo>
                  <a:lnTo>
                    <a:pt x="326707" y="80289"/>
                  </a:lnTo>
                  <a:lnTo>
                    <a:pt x="326707" y="120180"/>
                  </a:lnTo>
                  <a:lnTo>
                    <a:pt x="326707" y="558431"/>
                  </a:lnTo>
                  <a:lnTo>
                    <a:pt x="39979" y="558431"/>
                  </a:lnTo>
                  <a:lnTo>
                    <a:pt x="39979" y="120180"/>
                  </a:lnTo>
                  <a:lnTo>
                    <a:pt x="326707" y="120180"/>
                  </a:lnTo>
                  <a:lnTo>
                    <a:pt x="326707" y="80289"/>
                  </a:lnTo>
                  <a:lnTo>
                    <a:pt x="120484" y="80289"/>
                  </a:lnTo>
                  <a:lnTo>
                    <a:pt x="120484" y="39890"/>
                  </a:lnTo>
                  <a:lnTo>
                    <a:pt x="407136" y="39890"/>
                  </a:lnTo>
                  <a:lnTo>
                    <a:pt x="407136" y="0"/>
                  </a:lnTo>
                  <a:lnTo>
                    <a:pt x="100495" y="0"/>
                  </a:lnTo>
                  <a:lnTo>
                    <a:pt x="92710" y="1562"/>
                  </a:lnTo>
                  <a:lnTo>
                    <a:pt x="86360" y="5842"/>
                  </a:lnTo>
                  <a:lnTo>
                    <a:pt x="82080" y="12179"/>
                  </a:lnTo>
                  <a:lnTo>
                    <a:pt x="80518" y="19939"/>
                  </a:lnTo>
                  <a:lnTo>
                    <a:pt x="80518" y="80289"/>
                  </a:lnTo>
                  <a:lnTo>
                    <a:pt x="19989" y="80289"/>
                  </a:lnTo>
                  <a:lnTo>
                    <a:pt x="12204" y="81851"/>
                  </a:lnTo>
                  <a:lnTo>
                    <a:pt x="5854" y="86131"/>
                  </a:lnTo>
                  <a:lnTo>
                    <a:pt x="1574" y="92468"/>
                  </a:lnTo>
                  <a:lnTo>
                    <a:pt x="0" y="100228"/>
                  </a:lnTo>
                  <a:lnTo>
                    <a:pt x="0" y="578383"/>
                  </a:lnTo>
                  <a:lnTo>
                    <a:pt x="1574" y="586143"/>
                  </a:lnTo>
                  <a:lnTo>
                    <a:pt x="5854" y="592493"/>
                  </a:lnTo>
                  <a:lnTo>
                    <a:pt x="12204" y="596760"/>
                  </a:lnTo>
                  <a:lnTo>
                    <a:pt x="19989" y="598322"/>
                  </a:lnTo>
                  <a:lnTo>
                    <a:pt x="346684" y="598322"/>
                  </a:lnTo>
                  <a:lnTo>
                    <a:pt x="354469" y="596760"/>
                  </a:lnTo>
                  <a:lnTo>
                    <a:pt x="360819" y="592493"/>
                  </a:lnTo>
                  <a:lnTo>
                    <a:pt x="365099" y="586143"/>
                  </a:lnTo>
                  <a:lnTo>
                    <a:pt x="366674" y="578383"/>
                  </a:lnTo>
                  <a:lnTo>
                    <a:pt x="366674" y="558431"/>
                  </a:lnTo>
                  <a:lnTo>
                    <a:pt x="366674" y="518045"/>
                  </a:lnTo>
                  <a:lnTo>
                    <a:pt x="427113" y="518045"/>
                  </a:lnTo>
                  <a:lnTo>
                    <a:pt x="434898" y="516470"/>
                  </a:lnTo>
                  <a:lnTo>
                    <a:pt x="441248" y="512203"/>
                  </a:lnTo>
                  <a:lnTo>
                    <a:pt x="445528" y="505866"/>
                  </a:lnTo>
                  <a:lnTo>
                    <a:pt x="447065" y="498297"/>
                  </a:lnTo>
                  <a:lnTo>
                    <a:pt x="447103" y="478155"/>
                  </a:lnTo>
                  <a:lnTo>
                    <a:pt x="447103" y="39890"/>
                  </a:lnTo>
                  <a:lnTo>
                    <a:pt x="447103" y="1993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0" name="object 20"/>
          <p:cNvGrpSpPr/>
          <p:nvPr/>
        </p:nvGrpSpPr>
        <p:grpSpPr>
          <a:xfrm>
            <a:off x="1028700" y="9150367"/>
            <a:ext cx="833119" cy="833119"/>
            <a:chOff x="1028700" y="9150367"/>
            <a:chExt cx="833119" cy="833119"/>
          </a:xfrm>
        </p:grpSpPr>
        <p:sp>
          <p:nvSpPr>
            <p:cNvPr id="21" name="object 21"/>
            <p:cNvSpPr/>
            <p:nvPr/>
          </p:nvSpPr>
          <p:spPr>
            <a:xfrm>
              <a:off x="1028700" y="9150367"/>
              <a:ext cx="833119" cy="833119"/>
            </a:xfrm>
            <a:custGeom>
              <a:avLst/>
              <a:gdLst/>
              <a:ahLst/>
              <a:cxnLst/>
              <a:rect l="l" t="t" r="r" b="b"/>
              <a:pathLst>
                <a:path w="833119" h="833120">
                  <a:moveTo>
                    <a:pt x="832858" y="832858"/>
                  </a:moveTo>
                  <a:lnTo>
                    <a:pt x="0" y="832858"/>
                  </a:lnTo>
                  <a:lnTo>
                    <a:pt x="0" y="0"/>
                  </a:lnTo>
                  <a:lnTo>
                    <a:pt x="832858" y="0"/>
                  </a:lnTo>
                  <a:lnTo>
                    <a:pt x="832858" y="832858"/>
                  </a:lnTo>
                  <a:close/>
                </a:path>
              </a:pathLst>
            </a:custGeom>
            <a:solidFill>
              <a:srgbClr val="FBBE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1187577" y="9229953"/>
              <a:ext cx="476250" cy="615950"/>
            </a:xfrm>
            <a:custGeom>
              <a:avLst/>
              <a:gdLst/>
              <a:ahLst/>
              <a:cxnLst/>
              <a:rect l="l" t="t" r="r" b="b"/>
              <a:pathLst>
                <a:path w="476250" h="615950">
                  <a:moveTo>
                    <a:pt x="475767" y="602678"/>
                  </a:moveTo>
                  <a:lnTo>
                    <a:pt x="465836" y="557809"/>
                  </a:lnTo>
                  <a:lnTo>
                    <a:pt x="454113" y="519658"/>
                  </a:lnTo>
                  <a:lnTo>
                    <a:pt x="454113" y="563232"/>
                  </a:lnTo>
                  <a:lnTo>
                    <a:pt x="447255" y="566674"/>
                  </a:lnTo>
                  <a:lnTo>
                    <a:pt x="436651" y="574243"/>
                  </a:lnTo>
                  <a:lnTo>
                    <a:pt x="428828" y="583641"/>
                  </a:lnTo>
                  <a:lnTo>
                    <a:pt x="426542" y="589813"/>
                  </a:lnTo>
                  <a:lnTo>
                    <a:pt x="407822" y="580936"/>
                  </a:lnTo>
                  <a:lnTo>
                    <a:pt x="363435" y="554494"/>
                  </a:lnTo>
                  <a:lnTo>
                    <a:pt x="328510" y="525183"/>
                  </a:lnTo>
                  <a:lnTo>
                    <a:pt x="279666" y="461860"/>
                  </a:lnTo>
                  <a:lnTo>
                    <a:pt x="246913" y="416763"/>
                  </a:lnTo>
                  <a:lnTo>
                    <a:pt x="210858" y="365937"/>
                  </a:lnTo>
                  <a:lnTo>
                    <a:pt x="173189" y="311823"/>
                  </a:lnTo>
                  <a:lnTo>
                    <a:pt x="135597" y="256844"/>
                  </a:lnTo>
                  <a:lnTo>
                    <a:pt x="99783" y="203428"/>
                  </a:lnTo>
                  <a:lnTo>
                    <a:pt x="67424" y="154000"/>
                  </a:lnTo>
                  <a:lnTo>
                    <a:pt x="38430" y="108051"/>
                  </a:lnTo>
                  <a:lnTo>
                    <a:pt x="14579" y="66065"/>
                  </a:lnTo>
                  <a:lnTo>
                    <a:pt x="12649" y="60934"/>
                  </a:lnTo>
                  <a:lnTo>
                    <a:pt x="15786" y="48602"/>
                  </a:lnTo>
                  <a:lnTo>
                    <a:pt x="48729" y="17310"/>
                  </a:lnTo>
                  <a:lnTo>
                    <a:pt x="66167" y="12776"/>
                  </a:lnTo>
                  <a:lnTo>
                    <a:pt x="77444" y="13766"/>
                  </a:lnTo>
                  <a:lnTo>
                    <a:pt x="116700" y="56540"/>
                  </a:lnTo>
                  <a:lnTo>
                    <a:pt x="145249" y="95288"/>
                  </a:lnTo>
                  <a:lnTo>
                    <a:pt x="269963" y="266954"/>
                  </a:lnTo>
                  <a:lnTo>
                    <a:pt x="361416" y="394131"/>
                  </a:lnTo>
                  <a:lnTo>
                    <a:pt x="403009" y="452589"/>
                  </a:lnTo>
                  <a:lnTo>
                    <a:pt x="429983" y="495312"/>
                  </a:lnTo>
                  <a:lnTo>
                    <a:pt x="450646" y="549910"/>
                  </a:lnTo>
                  <a:lnTo>
                    <a:pt x="454113" y="563232"/>
                  </a:lnTo>
                  <a:lnTo>
                    <a:pt x="454113" y="519658"/>
                  </a:lnTo>
                  <a:lnTo>
                    <a:pt x="428434" y="467398"/>
                  </a:lnTo>
                  <a:lnTo>
                    <a:pt x="371703" y="386689"/>
                  </a:lnTo>
                  <a:lnTo>
                    <a:pt x="280187" y="259422"/>
                  </a:lnTo>
                  <a:lnTo>
                    <a:pt x="155397" y="87668"/>
                  </a:lnTo>
                  <a:lnTo>
                    <a:pt x="123596" y="44538"/>
                  </a:lnTo>
                  <a:lnTo>
                    <a:pt x="99301" y="12776"/>
                  </a:lnTo>
                  <a:lnTo>
                    <a:pt x="98856" y="12192"/>
                  </a:lnTo>
                  <a:lnTo>
                    <a:pt x="96710" y="9944"/>
                  </a:lnTo>
                  <a:lnTo>
                    <a:pt x="85496" y="3048"/>
                  </a:lnTo>
                  <a:lnTo>
                    <a:pt x="72605" y="0"/>
                  </a:lnTo>
                  <a:lnTo>
                    <a:pt x="58483" y="838"/>
                  </a:lnTo>
                  <a:lnTo>
                    <a:pt x="12865" y="29400"/>
                  </a:lnTo>
                  <a:lnTo>
                    <a:pt x="0" y="60744"/>
                  </a:lnTo>
                  <a:lnTo>
                    <a:pt x="774" y="65493"/>
                  </a:lnTo>
                  <a:lnTo>
                    <a:pt x="23774" y="108407"/>
                  </a:lnTo>
                  <a:lnTo>
                    <a:pt x="56819" y="160985"/>
                  </a:lnTo>
                  <a:lnTo>
                    <a:pt x="87668" y="208127"/>
                  </a:lnTo>
                  <a:lnTo>
                    <a:pt x="122656" y="260388"/>
                  </a:lnTo>
                  <a:lnTo>
                    <a:pt x="159994" y="315112"/>
                  </a:lnTo>
                  <a:lnTo>
                    <a:pt x="197891" y="369709"/>
                  </a:lnTo>
                  <a:lnTo>
                    <a:pt x="234594" y="421551"/>
                  </a:lnTo>
                  <a:lnTo>
                    <a:pt x="268287" y="467995"/>
                  </a:lnTo>
                  <a:lnTo>
                    <a:pt x="297218" y="506425"/>
                  </a:lnTo>
                  <a:lnTo>
                    <a:pt x="333641" y="548779"/>
                  </a:lnTo>
                  <a:lnTo>
                    <a:pt x="379234" y="579666"/>
                  </a:lnTo>
                  <a:lnTo>
                    <a:pt x="425284" y="603351"/>
                  </a:lnTo>
                  <a:lnTo>
                    <a:pt x="458444" y="615746"/>
                  </a:lnTo>
                  <a:lnTo>
                    <a:pt x="463664" y="615746"/>
                  </a:lnTo>
                  <a:lnTo>
                    <a:pt x="467182" y="614438"/>
                  </a:lnTo>
                  <a:lnTo>
                    <a:pt x="470001" y="611886"/>
                  </a:lnTo>
                  <a:lnTo>
                    <a:pt x="474040" y="608279"/>
                  </a:lnTo>
                  <a:lnTo>
                    <a:pt x="475729" y="603173"/>
                  </a:lnTo>
                  <a:lnTo>
                    <a:pt x="475767" y="60267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87580" y="9229951"/>
              <a:ext cx="160719" cy="168908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1272463" y="9347212"/>
              <a:ext cx="342900" cy="430530"/>
            </a:xfrm>
            <a:custGeom>
              <a:avLst/>
              <a:gdLst/>
              <a:ahLst/>
              <a:cxnLst/>
              <a:rect l="l" t="t" r="r" b="b"/>
              <a:pathLst>
                <a:path w="342900" h="430529">
                  <a:moveTo>
                    <a:pt x="252298" y="381482"/>
                  </a:moveTo>
                  <a:lnTo>
                    <a:pt x="211848" y="329984"/>
                  </a:lnTo>
                  <a:lnTo>
                    <a:pt x="186321" y="296824"/>
                  </a:lnTo>
                  <a:lnTo>
                    <a:pt x="162712" y="263436"/>
                  </a:lnTo>
                  <a:lnTo>
                    <a:pt x="6108" y="34061"/>
                  </a:lnTo>
                  <a:lnTo>
                    <a:pt x="5143" y="32626"/>
                  </a:lnTo>
                  <a:lnTo>
                    <a:pt x="3187" y="32270"/>
                  </a:lnTo>
                  <a:lnTo>
                    <a:pt x="342" y="34239"/>
                  </a:lnTo>
                  <a:lnTo>
                    <a:pt x="0" y="36207"/>
                  </a:lnTo>
                  <a:lnTo>
                    <a:pt x="977" y="37655"/>
                  </a:lnTo>
                  <a:lnTo>
                    <a:pt x="149987" y="255917"/>
                  </a:lnTo>
                  <a:lnTo>
                    <a:pt x="173278" y="289521"/>
                  </a:lnTo>
                  <a:lnTo>
                    <a:pt x="200545" y="325704"/>
                  </a:lnTo>
                  <a:lnTo>
                    <a:pt x="246329" y="384022"/>
                  </a:lnTo>
                  <a:lnTo>
                    <a:pt x="247853" y="385216"/>
                  </a:lnTo>
                  <a:lnTo>
                    <a:pt x="248780" y="385216"/>
                  </a:lnTo>
                  <a:lnTo>
                    <a:pt x="249453" y="385216"/>
                  </a:lnTo>
                  <a:lnTo>
                    <a:pt x="250151" y="384987"/>
                  </a:lnTo>
                  <a:lnTo>
                    <a:pt x="250723" y="384556"/>
                  </a:lnTo>
                  <a:lnTo>
                    <a:pt x="252069" y="383476"/>
                  </a:lnTo>
                  <a:lnTo>
                    <a:pt x="252298" y="381482"/>
                  </a:lnTo>
                  <a:close/>
                </a:path>
                <a:path w="342900" h="430529">
                  <a:moveTo>
                    <a:pt x="284238" y="361924"/>
                  </a:moveTo>
                  <a:lnTo>
                    <a:pt x="253517" y="323456"/>
                  </a:lnTo>
                  <a:lnTo>
                    <a:pt x="246151" y="314248"/>
                  </a:lnTo>
                  <a:lnTo>
                    <a:pt x="239255" y="306057"/>
                  </a:lnTo>
                  <a:lnTo>
                    <a:pt x="232981" y="299224"/>
                  </a:lnTo>
                  <a:lnTo>
                    <a:pt x="220370" y="283387"/>
                  </a:lnTo>
                  <a:lnTo>
                    <a:pt x="197827" y="252361"/>
                  </a:lnTo>
                  <a:lnTo>
                    <a:pt x="168325" y="210527"/>
                  </a:lnTo>
                  <a:lnTo>
                    <a:pt x="134797" y="162242"/>
                  </a:lnTo>
                  <a:lnTo>
                    <a:pt x="100215" y="111887"/>
                  </a:lnTo>
                  <a:lnTo>
                    <a:pt x="67538" y="63817"/>
                  </a:lnTo>
                  <a:lnTo>
                    <a:pt x="39725" y="22440"/>
                  </a:lnTo>
                  <a:lnTo>
                    <a:pt x="38747" y="20967"/>
                  </a:lnTo>
                  <a:lnTo>
                    <a:pt x="36804" y="20586"/>
                  </a:lnTo>
                  <a:lnTo>
                    <a:pt x="35382" y="21577"/>
                  </a:lnTo>
                  <a:lnTo>
                    <a:pt x="33934" y="22555"/>
                  </a:lnTo>
                  <a:lnTo>
                    <a:pt x="33566" y="24523"/>
                  </a:lnTo>
                  <a:lnTo>
                    <a:pt x="59982" y="63817"/>
                  </a:lnTo>
                  <a:lnTo>
                    <a:pt x="91706" y="110490"/>
                  </a:lnTo>
                  <a:lnTo>
                    <a:pt x="126403" y="161061"/>
                  </a:lnTo>
                  <a:lnTo>
                    <a:pt x="160743" y="210604"/>
                  </a:lnTo>
                  <a:lnTo>
                    <a:pt x="191414" y="254165"/>
                  </a:lnTo>
                  <a:lnTo>
                    <a:pt x="215112" y="286842"/>
                  </a:lnTo>
                  <a:lnTo>
                    <a:pt x="234632" y="310362"/>
                  </a:lnTo>
                  <a:lnTo>
                    <a:pt x="241388" y="318427"/>
                  </a:lnTo>
                  <a:lnTo>
                    <a:pt x="248653" y="327507"/>
                  </a:lnTo>
                  <a:lnTo>
                    <a:pt x="256286" y="337223"/>
                  </a:lnTo>
                  <a:lnTo>
                    <a:pt x="261734" y="344170"/>
                  </a:lnTo>
                  <a:lnTo>
                    <a:pt x="267233" y="351129"/>
                  </a:lnTo>
                  <a:lnTo>
                    <a:pt x="272770" y="358013"/>
                  </a:lnTo>
                  <a:lnTo>
                    <a:pt x="278295" y="364705"/>
                  </a:lnTo>
                  <a:lnTo>
                    <a:pt x="278917" y="365429"/>
                  </a:lnTo>
                  <a:lnTo>
                    <a:pt x="279819" y="365810"/>
                  </a:lnTo>
                  <a:lnTo>
                    <a:pt x="280695" y="365810"/>
                  </a:lnTo>
                  <a:lnTo>
                    <a:pt x="281393" y="365810"/>
                  </a:lnTo>
                  <a:lnTo>
                    <a:pt x="282117" y="365556"/>
                  </a:lnTo>
                  <a:lnTo>
                    <a:pt x="282765" y="365048"/>
                  </a:lnTo>
                  <a:lnTo>
                    <a:pt x="284060" y="363918"/>
                  </a:lnTo>
                  <a:lnTo>
                    <a:pt x="284238" y="361924"/>
                  </a:lnTo>
                  <a:close/>
                </a:path>
                <a:path w="342900" h="430529">
                  <a:moveTo>
                    <a:pt x="313753" y="340728"/>
                  </a:moveTo>
                  <a:lnTo>
                    <a:pt x="290639" y="310375"/>
                  </a:lnTo>
                  <a:lnTo>
                    <a:pt x="247675" y="252869"/>
                  </a:lnTo>
                  <a:lnTo>
                    <a:pt x="226745" y="224574"/>
                  </a:lnTo>
                  <a:lnTo>
                    <a:pt x="205803" y="196278"/>
                  </a:lnTo>
                  <a:lnTo>
                    <a:pt x="184492" y="167614"/>
                  </a:lnTo>
                  <a:lnTo>
                    <a:pt x="162814" y="138722"/>
                  </a:lnTo>
                  <a:lnTo>
                    <a:pt x="140754" y="109740"/>
                  </a:lnTo>
                  <a:lnTo>
                    <a:pt x="131102" y="96875"/>
                  </a:lnTo>
                  <a:lnTo>
                    <a:pt x="121373" y="83439"/>
                  </a:lnTo>
                  <a:lnTo>
                    <a:pt x="111658" y="69684"/>
                  </a:lnTo>
                  <a:lnTo>
                    <a:pt x="102031" y="55892"/>
                  </a:lnTo>
                  <a:lnTo>
                    <a:pt x="92214" y="41859"/>
                  </a:lnTo>
                  <a:lnTo>
                    <a:pt x="62903" y="1612"/>
                  </a:lnTo>
                  <a:lnTo>
                    <a:pt x="59880" y="0"/>
                  </a:lnTo>
                  <a:lnTo>
                    <a:pt x="58508" y="1092"/>
                  </a:lnTo>
                  <a:lnTo>
                    <a:pt x="57162" y="2171"/>
                  </a:lnTo>
                  <a:lnTo>
                    <a:pt x="56921" y="4140"/>
                  </a:lnTo>
                  <a:lnTo>
                    <a:pt x="57988" y="5524"/>
                  </a:lnTo>
                  <a:lnTo>
                    <a:pt x="67564" y="18224"/>
                  </a:lnTo>
                  <a:lnTo>
                    <a:pt x="77317" y="31686"/>
                  </a:lnTo>
                  <a:lnTo>
                    <a:pt x="87134" y="45580"/>
                  </a:lnTo>
                  <a:lnTo>
                    <a:pt x="106578" y="73380"/>
                  </a:lnTo>
                  <a:lnTo>
                    <a:pt x="116332" y="87185"/>
                  </a:lnTo>
                  <a:lnTo>
                    <a:pt x="126111" y="100698"/>
                  </a:lnTo>
                  <a:lnTo>
                    <a:pt x="135813" y="113652"/>
                  </a:lnTo>
                  <a:lnTo>
                    <a:pt x="157861" y="142608"/>
                  </a:lnTo>
                  <a:lnTo>
                    <a:pt x="179527" y="171462"/>
                  </a:lnTo>
                  <a:lnTo>
                    <a:pt x="200825" y="200101"/>
                  </a:lnTo>
                  <a:lnTo>
                    <a:pt x="242709" y="256692"/>
                  </a:lnTo>
                  <a:lnTo>
                    <a:pt x="264020" y="285356"/>
                  </a:lnTo>
                  <a:lnTo>
                    <a:pt x="285699" y="314236"/>
                  </a:lnTo>
                  <a:lnTo>
                    <a:pt x="307759" y="343230"/>
                  </a:lnTo>
                  <a:lnTo>
                    <a:pt x="308394" y="344004"/>
                  </a:lnTo>
                  <a:lnTo>
                    <a:pt x="309308" y="344436"/>
                  </a:lnTo>
                  <a:lnTo>
                    <a:pt x="310235" y="344436"/>
                  </a:lnTo>
                  <a:lnTo>
                    <a:pt x="310883" y="344436"/>
                  </a:lnTo>
                  <a:lnTo>
                    <a:pt x="311556" y="344208"/>
                  </a:lnTo>
                  <a:lnTo>
                    <a:pt x="312127" y="343776"/>
                  </a:lnTo>
                  <a:lnTo>
                    <a:pt x="313499" y="342696"/>
                  </a:lnTo>
                  <a:lnTo>
                    <a:pt x="313753" y="340728"/>
                  </a:lnTo>
                  <a:close/>
                </a:path>
                <a:path w="342900" h="430529">
                  <a:moveTo>
                    <a:pt x="342303" y="350266"/>
                  </a:moveTo>
                  <a:lnTo>
                    <a:pt x="341147" y="346938"/>
                  </a:lnTo>
                  <a:lnTo>
                    <a:pt x="340029" y="343598"/>
                  </a:lnTo>
                  <a:lnTo>
                    <a:pt x="336410" y="341807"/>
                  </a:lnTo>
                  <a:lnTo>
                    <a:pt x="319697" y="361797"/>
                  </a:lnTo>
                  <a:lnTo>
                    <a:pt x="317792" y="367931"/>
                  </a:lnTo>
                  <a:lnTo>
                    <a:pt x="316344" y="368261"/>
                  </a:lnTo>
                  <a:lnTo>
                    <a:pt x="313956" y="368808"/>
                  </a:lnTo>
                  <a:lnTo>
                    <a:pt x="306412" y="366712"/>
                  </a:lnTo>
                  <a:lnTo>
                    <a:pt x="305219" y="366395"/>
                  </a:lnTo>
                  <a:lnTo>
                    <a:pt x="304076" y="366115"/>
                  </a:lnTo>
                  <a:lnTo>
                    <a:pt x="295084" y="363969"/>
                  </a:lnTo>
                  <a:lnTo>
                    <a:pt x="287528" y="365963"/>
                  </a:lnTo>
                  <a:lnTo>
                    <a:pt x="279069" y="377367"/>
                  </a:lnTo>
                  <a:lnTo>
                    <a:pt x="280212" y="384352"/>
                  </a:lnTo>
                  <a:lnTo>
                    <a:pt x="281038" y="389483"/>
                  </a:lnTo>
                  <a:lnTo>
                    <a:pt x="281190" y="390359"/>
                  </a:lnTo>
                  <a:lnTo>
                    <a:pt x="281787" y="394246"/>
                  </a:lnTo>
                  <a:lnTo>
                    <a:pt x="281063" y="396443"/>
                  </a:lnTo>
                  <a:lnTo>
                    <a:pt x="280784" y="396595"/>
                  </a:lnTo>
                  <a:lnTo>
                    <a:pt x="278498" y="397471"/>
                  </a:lnTo>
                  <a:lnTo>
                    <a:pt x="269938" y="396062"/>
                  </a:lnTo>
                  <a:lnTo>
                    <a:pt x="267119" y="395605"/>
                  </a:lnTo>
                  <a:lnTo>
                    <a:pt x="266166" y="395439"/>
                  </a:lnTo>
                  <a:lnTo>
                    <a:pt x="260032" y="394525"/>
                  </a:lnTo>
                  <a:lnTo>
                    <a:pt x="255765" y="395655"/>
                  </a:lnTo>
                  <a:lnTo>
                    <a:pt x="242887" y="426770"/>
                  </a:lnTo>
                  <a:lnTo>
                    <a:pt x="245554" y="429780"/>
                  </a:lnTo>
                  <a:lnTo>
                    <a:pt x="249047" y="429958"/>
                  </a:lnTo>
                  <a:lnTo>
                    <a:pt x="249377" y="429958"/>
                  </a:lnTo>
                  <a:lnTo>
                    <a:pt x="252717" y="429958"/>
                  </a:lnTo>
                  <a:lnTo>
                    <a:pt x="255511" y="427304"/>
                  </a:lnTo>
                  <a:lnTo>
                    <a:pt x="256057" y="416534"/>
                  </a:lnTo>
                  <a:lnTo>
                    <a:pt x="257886" y="410476"/>
                  </a:lnTo>
                  <a:lnTo>
                    <a:pt x="260883" y="407974"/>
                  </a:lnTo>
                  <a:lnTo>
                    <a:pt x="261531" y="407670"/>
                  </a:lnTo>
                  <a:lnTo>
                    <a:pt x="262801" y="407873"/>
                  </a:lnTo>
                  <a:lnTo>
                    <a:pt x="263448" y="407949"/>
                  </a:lnTo>
                  <a:lnTo>
                    <a:pt x="264223" y="408076"/>
                  </a:lnTo>
                  <a:lnTo>
                    <a:pt x="265099" y="408228"/>
                  </a:lnTo>
                  <a:lnTo>
                    <a:pt x="273926" y="409663"/>
                  </a:lnTo>
                  <a:lnTo>
                    <a:pt x="281686" y="410654"/>
                  </a:lnTo>
                  <a:lnTo>
                    <a:pt x="286677" y="407898"/>
                  </a:lnTo>
                  <a:lnTo>
                    <a:pt x="292544" y="404698"/>
                  </a:lnTo>
                  <a:lnTo>
                    <a:pt x="295084" y="397598"/>
                  </a:lnTo>
                  <a:lnTo>
                    <a:pt x="293662" y="388366"/>
                  </a:lnTo>
                  <a:lnTo>
                    <a:pt x="293522" y="387438"/>
                  </a:lnTo>
                  <a:lnTo>
                    <a:pt x="293014" y="384429"/>
                  </a:lnTo>
                  <a:lnTo>
                    <a:pt x="292417" y="380695"/>
                  </a:lnTo>
                  <a:lnTo>
                    <a:pt x="293471" y="379285"/>
                  </a:lnTo>
                  <a:lnTo>
                    <a:pt x="294386" y="378028"/>
                  </a:lnTo>
                  <a:lnTo>
                    <a:pt x="297637" y="377723"/>
                  </a:lnTo>
                  <a:lnTo>
                    <a:pt x="301180" y="378574"/>
                  </a:lnTo>
                  <a:lnTo>
                    <a:pt x="302196" y="378802"/>
                  </a:lnTo>
                  <a:lnTo>
                    <a:pt x="303250" y="379107"/>
                  </a:lnTo>
                  <a:lnTo>
                    <a:pt x="304266" y="379387"/>
                  </a:lnTo>
                  <a:lnTo>
                    <a:pt x="308660" y="380593"/>
                  </a:lnTo>
                  <a:lnTo>
                    <a:pt x="313626" y="381990"/>
                  </a:lnTo>
                  <a:lnTo>
                    <a:pt x="319036" y="380771"/>
                  </a:lnTo>
                  <a:lnTo>
                    <a:pt x="327698" y="378879"/>
                  </a:lnTo>
                  <a:lnTo>
                    <a:pt x="330517" y="369671"/>
                  </a:lnTo>
                  <a:lnTo>
                    <a:pt x="332562" y="362953"/>
                  </a:lnTo>
                  <a:lnTo>
                    <a:pt x="333184" y="360883"/>
                  </a:lnTo>
                  <a:lnTo>
                    <a:pt x="333794" y="358927"/>
                  </a:lnTo>
                  <a:lnTo>
                    <a:pt x="334810" y="356654"/>
                  </a:lnTo>
                  <a:lnTo>
                    <a:pt x="335432" y="355688"/>
                  </a:lnTo>
                  <a:lnTo>
                    <a:pt x="337235" y="355066"/>
                  </a:lnTo>
                  <a:lnTo>
                    <a:pt x="340525" y="353923"/>
                  </a:lnTo>
                  <a:lnTo>
                    <a:pt x="342303" y="35026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16458947" y="11"/>
            <a:ext cx="1829435" cy="1640839"/>
          </a:xfrm>
          <a:custGeom>
            <a:avLst/>
            <a:gdLst/>
            <a:ahLst/>
            <a:cxnLst/>
            <a:rect l="l" t="t" r="r" b="b"/>
            <a:pathLst>
              <a:path w="1829434" h="1640839">
                <a:moveTo>
                  <a:pt x="1735289" y="35648"/>
                </a:moveTo>
                <a:lnTo>
                  <a:pt x="1724240" y="0"/>
                </a:lnTo>
                <a:lnTo>
                  <a:pt x="1699641" y="0"/>
                </a:lnTo>
                <a:lnTo>
                  <a:pt x="1735289" y="35648"/>
                </a:lnTo>
                <a:close/>
              </a:path>
              <a:path w="1829434" h="1640839">
                <a:moveTo>
                  <a:pt x="1750822" y="1325880"/>
                </a:moveTo>
                <a:lnTo>
                  <a:pt x="424942" y="0"/>
                </a:lnTo>
                <a:lnTo>
                  <a:pt x="0" y="0"/>
                </a:lnTo>
                <a:lnTo>
                  <a:pt x="1640547" y="1640459"/>
                </a:lnTo>
                <a:lnTo>
                  <a:pt x="1654492" y="1607477"/>
                </a:lnTo>
                <a:lnTo>
                  <a:pt x="1680781" y="1541043"/>
                </a:lnTo>
                <a:lnTo>
                  <a:pt x="1706956" y="1468386"/>
                </a:lnTo>
                <a:lnTo>
                  <a:pt x="1727593" y="1405216"/>
                </a:lnTo>
                <a:lnTo>
                  <a:pt x="1739747" y="1364818"/>
                </a:lnTo>
                <a:lnTo>
                  <a:pt x="1750822" y="1325880"/>
                </a:lnTo>
                <a:close/>
              </a:path>
              <a:path w="1829434" h="1640839">
                <a:moveTo>
                  <a:pt x="1829054" y="837590"/>
                </a:moveTo>
                <a:lnTo>
                  <a:pt x="991450" y="0"/>
                </a:lnTo>
                <a:lnTo>
                  <a:pt x="566521" y="0"/>
                </a:lnTo>
                <a:lnTo>
                  <a:pt x="1778774" y="1212164"/>
                </a:lnTo>
                <a:lnTo>
                  <a:pt x="1788414" y="1165809"/>
                </a:lnTo>
                <a:lnTo>
                  <a:pt x="1797138" y="1119339"/>
                </a:lnTo>
                <a:lnTo>
                  <a:pt x="1804936" y="1072730"/>
                </a:lnTo>
                <a:lnTo>
                  <a:pt x="1811794" y="1025956"/>
                </a:lnTo>
                <a:lnTo>
                  <a:pt x="1817624" y="979182"/>
                </a:lnTo>
                <a:lnTo>
                  <a:pt x="1824672" y="908710"/>
                </a:lnTo>
                <a:lnTo>
                  <a:pt x="1829054" y="846721"/>
                </a:lnTo>
                <a:lnTo>
                  <a:pt x="1829054" y="837590"/>
                </a:lnTo>
                <a:close/>
              </a:path>
              <a:path w="1829434" h="1640839">
                <a:moveTo>
                  <a:pt x="1829054" y="569404"/>
                </a:moveTo>
                <a:lnTo>
                  <a:pt x="1822970" y="488099"/>
                </a:lnTo>
                <a:lnTo>
                  <a:pt x="1817408" y="435267"/>
                </a:lnTo>
                <a:lnTo>
                  <a:pt x="1810651" y="382536"/>
                </a:lnTo>
                <a:lnTo>
                  <a:pt x="1802701" y="329958"/>
                </a:lnTo>
                <a:lnTo>
                  <a:pt x="1793570" y="277533"/>
                </a:lnTo>
                <a:lnTo>
                  <a:pt x="1783257" y="225272"/>
                </a:lnTo>
                <a:lnTo>
                  <a:pt x="1557972" y="0"/>
                </a:lnTo>
                <a:lnTo>
                  <a:pt x="1133119" y="0"/>
                </a:lnTo>
                <a:lnTo>
                  <a:pt x="1829054" y="695921"/>
                </a:lnTo>
                <a:lnTo>
                  <a:pt x="1829054" y="569404"/>
                </a:lnTo>
                <a:close/>
              </a:path>
            </a:pathLst>
          </a:custGeom>
          <a:solidFill>
            <a:srgbClr val="565656">
              <a:alpha val="6587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6" name="object 26"/>
          <p:cNvGrpSpPr/>
          <p:nvPr/>
        </p:nvGrpSpPr>
        <p:grpSpPr>
          <a:xfrm>
            <a:off x="12936502" y="1"/>
            <a:ext cx="5118735" cy="3051810"/>
            <a:chOff x="12936502" y="1"/>
            <a:chExt cx="5118735" cy="3051810"/>
          </a:xfrm>
        </p:grpSpPr>
        <p:sp>
          <p:nvSpPr>
            <p:cNvPr id="27" name="object 27"/>
            <p:cNvSpPr/>
            <p:nvPr/>
          </p:nvSpPr>
          <p:spPr>
            <a:xfrm>
              <a:off x="13605447" y="11"/>
              <a:ext cx="4449445" cy="3051810"/>
            </a:xfrm>
            <a:custGeom>
              <a:avLst/>
              <a:gdLst/>
              <a:ahLst/>
              <a:cxnLst/>
              <a:rect l="l" t="t" r="r" b="b"/>
              <a:pathLst>
                <a:path w="4449444" h="3051810">
                  <a:moveTo>
                    <a:pt x="1710778" y="2964726"/>
                  </a:moveTo>
                  <a:lnTo>
                    <a:pt x="86550" y="1340345"/>
                  </a:lnTo>
                  <a:lnTo>
                    <a:pt x="100660" y="1388948"/>
                  </a:lnTo>
                  <a:lnTo>
                    <a:pt x="115849" y="1437297"/>
                  </a:lnTo>
                  <a:lnTo>
                    <a:pt x="132105" y="1485366"/>
                  </a:lnTo>
                  <a:lnTo>
                    <a:pt x="149440" y="1533144"/>
                  </a:lnTo>
                  <a:lnTo>
                    <a:pt x="167830" y="1580603"/>
                  </a:lnTo>
                  <a:lnTo>
                    <a:pt x="187299" y="1627733"/>
                  </a:lnTo>
                  <a:lnTo>
                    <a:pt x="207848" y="1674507"/>
                  </a:lnTo>
                  <a:lnTo>
                    <a:pt x="229450" y="1720926"/>
                  </a:lnTo>
                  <a:lnTo>
                    <a:pt x="252133" y="1766963"/>
                  </a:lnTo>
                  <a:lnTo>
                    <a:pt x="275882" y="1812582"/>
                  </a:lnTo>
                  <a:lnTo>
                    <a:pt x="300697" y="1857794"/>
                  </a:lnTo>
                  <a:lnTo>
                    <a:pt x="326593" y="1902561"/>
                  </a:lnTo>
                  <a:lnTo>
                    <a:pt x="353542" y="1946884"/>
                  </a:lnTo>
                  <a:lnTo>
                    <a:pt x="383946" y="1994344"/>
                  </a:lnTo>
                  <a:lnTo>
                    <a:pt x="415607" y="2041232"/>
                  </a:lnTo>
                  <a:lnTo>
                    <a:pt x="448525" y="2087511"/>
                  </a:lnTo>
                  <a:lnTo>
                    <a:pt x="482701" y="2133155"/>
                  </a:lnTo>
                  <a:lnTo>
                    <a:pt x="514134" y="2173186"/>
                  </a:lnTo>
                  <a:lnTo>
                    <a:pt x="546569" y="2212670"/>
                  </a:lnTo>
                  <a:lnTo>
                    <a:pt x="579983" y="2251621"/>
                  </a:lnTo>
                  <a:lnTo>
                    <a:pt x="614387" y="2290000"/>
                  </a:lnTo>
                  <a:lnTo>
                    <a:pt x="649782" y="2327795"/>
                  </a:lnTo>
                  <a:lnTo>
                    <a:pt x="686168" y="2364994"/>
                  </a:lnTo>
                  <a:lnTo>
                    <a:pt x="723265" y="2401290"/>
                  </a:lnTo>
                  <a:lnTo>
                    <a:pt x="760971" y="2436596"/>
                  </a:lnTo>
                  <a:lnTo>
                    <a:pt x="799249" y="2470912"/>
                  </a:lnTo>
                  <a:lnTo>
                    <a:pt x="838098" y="2504236"/>
                  </a:lnTo>
                  <a:lnTo>
                    <a:pt x="877493" y="2536571"/>
                  </a:lnTo>
                  <a:lnTo>
                    <a:pt x="917409" y="2567927"/>
                  </a:lnTo>
                  <a:lnTo>
                    <a:pt x="957846" y="2598280"/>
                  </a:lnTo>
                  <a:lnTo>
                    <a:pt x="998791" y="2627655"/>
                  </a:lnTo>
                  <a:lnTo>
                    <a:pt x="1040206" y="2656040"/>
                  </a:lnTo>
                  <a:lnTo>
                    <a:pt x="1082090" y="2683433"/>
                  </a:lnTo>
                  <a:lnTo>
                    <a:pt x="1124419" y="2709849"/>
                  </a:lnTo>
                  <a:lnTo>
                    <a:pt x="1167193" y="2735275"/>
                  </a:lnTo>
                  <a:lnTo>
                    <a:pt x="1210373" y="2759710"/>
                  </a:lnTo>
                  <a:lnTo>
                    <a:pt x="1253959" y="2783179"/>
                  </a:lnTo>
                  <a:lnTo>
                    <a:pt x="1297927" y="2805646"/>
                  </a:lnTo>
                  <a:lnTo>
                    <a:pt x="1342263" y="2827147"/>
                  </a:lnTo>
                  <a:lnTo>
                    <a:pt x="1386941" y="2847657"/>
                  </a:lnTo>
                  <a:lnTo>
                    <a:pt x="1434604" y="2868307"/>
                  </a:lnTo>
                  <a:lnTo>
                    <a:pt x="1482585" y="2887853"/>
                  </a:lnTo>
                  <a:lnTo>
                    <a:pt x="1527416" y="2904947"/>
                  </a:lnTo>
                  <a:lnTo>
                    <a:pt x="1572920" y="2921343"/>
                  </a:lnTo>
                  <a:lnTo>
                    <a:pt x="1618653" y="2936786"/>
                  </a:lnTo>
                  <a:lnTo>
                    <a:pt x="1664601" y="2951264"/>
                  </a:lnTo>
                  <a:lnTo>
                    <a:pt x="1710778" y="2964726"/>
                  </a:lnTo>
                  <a:close/>
                </a:path>
                <a:path w="4449444" h="3051810">
                  <a:moveTo>
                    <a:pt x="2363876" y="3051187"/>
                  </a:moveTo>
                  <a:lnTo>
                    <a:pt x="2051558" y="2738932"/>
                  </a:lnTo>
                  <a:lnTo>
                    <a:pt x="719556" y="1407020"/>
                  </a:lnTo>
                  <a:lnTo>
                    <a:pt x="389420" y="1076769"/>
                  </a:lnTo>
                  <a:lnTo>
                    <a:pt x="0" y="687336"/>
                  </a:lnTo>
                  <a:lnTo>
                    <a:pt x="127" y="738759"/>
                  </a:lnTo>
                  <a:lnTo>
                    <a:pt x="1409" y="790117"/>
                  </a:lnTo>
                  <a:lnTo>
                    <a:pt x="3810" y="841413"/>
                  </a:lnTo>
                  <a:lnTo>
                    <a:pt x="7289" y="892670"/>
                  </a:lnTo>
                  <a:lnTo>
                    <a:pt x="11049" y="936574"/>
                  </a:lnTo>
                  <a:lnTo>
                    <a:pt x="15633" y="980389"/>
                  </a:lnTo>
                  <a:lnTo>
                    <a:pt x="21120" y="1024153"/>
                  </a:lnTo>
                  <a:lnTo>
                    <a:pt x="27432" y="1067803"/>
                  </a:lnTo>
                  <a:lnTo>
                    <a:pt x="34556" y="1111351"/>
                  </a:lnTo>
                  <a:lnTo>
                    <a:pt x="42519" y="1154772"/>
                  </a:lnTo>
                  <a:lnTo>
                    <a:pt x="1896440" y="3008693"/>
                  </a:lnTo>
                  <a:lnTo>
                    <a:pt x="1950491" y="3018409"/>
                  </a:lnTo>
                  <a:lnTo>
                    <a:pt x="2004783" y="3026867"/>
                  </a:lnTo>
                  <a:lnTo>
                    <a:pt x="2052904" y="3033344"/>
                  </a:lnTo>
                  <a:lnTo>
                    <a:pt x="2101151" y="3038843"/>
                  </a:lnTo>
                  <a:lnTo>
                    <a:pt x="2149500" y="3043339"/>
                  </a:lnTo>
                  <a:lnTo>
                    <a:pt x="2197938" y="3046831"/>
                  </a:lnTo>
                  <a:lnTo>
                    <a:pt x="2246414" y="3049320"/>
                  </a:lnTo>
                  <a:lnTo>
                    <a:pt x="2290470" y="3050692"/>
                  </a:lnTo>
                  <a:lnTo>
                    <a:pt x="2334514" y="3051264"/>
                  </a:lnTo>
                  <a:lnTo>
                    <a:pt x="2349195" y="3051276"/>
                  </a:lnTo>
                  <a:lnTo>
                    <a:pt x="2363876" y="3051187"/>
                  </a:lnTo>
                  <a:close/>
                </a:path>
                <a:path w="4449444" h="3051810">
                  <a:moveTo>
                    <a:pt x="2870695" y="2991523"/>
                  </a:moveTo>
                  <a:lnTo>
                    <a:pt x="2354389" y="2475255"/>
                  </a:lnTo>
                  <a:lnTo>
                    <a:pt x="317881" y="438708"/>
                  </a:lnTo>
                  <a:lnTo>
                    <a:pt x="59690" y="180632"/>
                  </a:lnTo>
                  <a:lnTo>
                    <a:pt x="52070" y="214972"/>
                  </a:lnTo>
                  <a:lnTo>
                    <a:pt x="44958" y="249428"/>
                  </a:lnTo>
                  <a:lnTo>
                    <a:pt x="32283" y="318554"/>
                  </a:lnTo>
                  <a:lnTo>
                    <a:pt x="24993" y="364807"/>
                  </a:lnTo>
                  <a:lnTo>
                    <a:pt x="18630" y="411213"/>
                  </a:lnTo>
                  <a:lnTo>
                    <a:pt x="13182" y="457720"/>
                  </a:lnTo>
                  <a:lnTo>
                    <a:pt x="8674" y="504304"/>
                  </a:lnTo>
                  <a:lnTo>
                    <a:pt x="5092" y="550926"/>
                  </a:lnTo>
                  <a:lnTo>
                    <a:pt x="2500236" y="3046082"/>
                  </a:lnTo>
                  <a:lnTo>
                    <a:pt x="2546972" y="3042539"/>
                  </a:lnTo>
                  <a:lnTo>
                    <a:pt x="2593492" y="3038030"/>
                  </a:lnTo>
                  <a:lnTo>
                    <a:pt x="2639961" y="3032595"/>
                  </a:lnTo>
                  <a:lnTo>
                    <a:pt x="2686342" y="3026232"/>
                  </a:lnTo>
                  <a:lnTo>
                    <a:pt x="2732608" y="3018942"/>
                  </a:lnTo>
                  <a:lnTo>
                    <a:pt x="2801759" y="3006267"/>
                  </a:lnTo>
                  <a:lnTo>
                    <a:pt x="2836253" y="2999155"/>
                  </a:lnTo>
                  <a:lnTo>
                    <a:pt x="2870695" y="2991523"/>
                  </a:lnTo>
                  <a:close/>
                </a:path>
                <a:path w="4449444" h="3051810">
                  <a:moveTo>
                    <a:pt x="3295497" y="2849791"/>
                  </a:moveTo>
                  <a:lnTo>
                    <a:pt x="445554" y="0"/>
                  </a:lnTo>
                  <a:lnTo>
                    <a:pt x="108902" y="0"/>
                  </a:lnTo>
                  <a:lnTo>
                    <a:pt x="106273" y="8318"/>
                  </a:lnTo>
                  <a:lnTo>
                    <a:pt x="100203" y="28117"/>
                  </a:lnTo>
                  <a:lnTo>
                    <a:pt x="94297" y="47942"/>
                  </a:lnTo>
                  <a:lnTo>
                    <a:pt x="88582" y="67767"/>
                  </a:lnTo>
                  <a:lnTo>
                    <a:pt x="2490038" y="2469223"/>
                  </a:lnTo>
                  <a:lnTo>
                    <a:pt x="2983319" y="2962592"/>
                  </a:lnTo>
                  <a:lnTo>
                    <a:pt x="3023019" y="2950984"/>
                  </a:lnTo>
                  <a:lnTo>
                    <a:pt x="3062541" y="2938678"/>
                  </a:lnTo>
                  <a:lnTo>
                    <a:pt x="3101860" y="2925648"/>
                  </a:lnTo>
                  <a:lnTo>
                    <a:pt x="3140976" y="2911906"/>
                  </a:lnTo>
                  <a:lnTo>
                    <a:pt x="3199257" y="2889961"/>
                  </a:lnTo>
                  <a:lnTo>
                    <a:pt x="3257092" y="2866402"/>
                  </a:lnTo>
                  <a:lnTo>
                    <a:pt x="3285883" y="2854020"/>
                  </a:lnTo>
                  <a:lnTo>
                    <a:pt x="3295497" y="2849791"/>
                  </a:lnTo>
                  <a:close/>
                </a:path>
                <a:path w="4449444" h="3051810">
                  <a:moveTo>
                    <a:pt x="3659505" y="2647238"/>
                  </a:moveTo>
                  <a:lnTo>
                    <a:pt x="3450894" y="2438590"/>
                  </a:lnTo>
                  <a:lnTo>
                    <a:pt x="1012367" y="0"/>
                  </a:lnTo>
                  <a:lnTo>
                    <a:pt x="587311" y="0"/>
                  </a:lnTo>
                  <a:lnTo>
                    <a:pt x="3391865" y="2804426"/>
                  </a:lnTo>
                  <a:lnTo>
                    <a:pt x="3434740" y="2782405"/>
                  </a:lnTo>
                  <a:lnTo>
                    <a:pt x="3477234" y="2759443"/>
                  </a:lnTo>
                  <a:lnTo>
                    <a:pt x="3519347" y="2735542"/>
                  </a:lnTo>
                  <a:lnTo>
                    <a:pt x="3561029" y="2710700"/>
                  </a:lnTo>
                  <a:lnTo>
                    <a:pt x="3594201" y="2690139"/>
                  </a:lnTo>
                  <a:lnTo>
                    <a:pt x="3626929" y="2668994"/>
                  </a:lnTo>
                  <a:lnTo>
                    <a:pt x="3651415" y="2652725"/>
                  </a:lnTo>
                  <a:lnTo>
                    <a:pt x="3659505" y="2647238"/>
                  </a:lnTo>
                  <a:close/>
                </a:path>
                <a:path w="4449444" h="3051810">
                  <a:moveTo>
                    <a:pt x="3971760" y="2392997"/>
                  </a:moveTo>
                  <a:lnTo>
                    <a:pt x="1578762" y="0"/>
                  </a:lnTo>
                  <a:lnTo>
                    <a:pt x="1153896" y="0"/>
                  </a:lnTo>
                  <a:lnTo>
                    <a:pt x="3329025" y="2175129"/>
                  </a:lnTo>
                  <a:lnTo>
                    <a:pt x="3535705" y="2381745"/>
                  </a:lnTo>
                  <a:lnTo>
                    <a:pt x="3742220" y="2588323"/>
                  </a:lnTo>
                  <a:lnTo>
                    <a:pt x="3801364" y="2542705"/>
                  </a:lnTo>
                  <a:lnTo>
                    <a:pt x="3859377" y="2494940"/>
                  </a:lnTo>
                  <a:lnTo>
                    <a:pt x="3902100" y="2457716"/>
                  </a:lnTo>
                  <a:lnTo>
                    <a:pt x="3944188" y="2419286"/>
                  </a:lnTo>
                  <a:lnTo>
                    <a:pt x="3958031" y="2406205"/>
                  </a:lnTo>
                  <a:lnTo>
                    <a:pt x="3971760" y="2392997"/>
                  </a:lnTo>
                  <a:close/>
                </a:path>
                <a:path w="4449444" h="3051810">
                  <a:moveTo>
                    <a:pt x="4235958" y="2090547"/>
                  </a:moveTo>
                  <a:lnTo>
                    <a:pt x="2145309" y="0"/>
                  </a:lnTo>
                  <a:lnTo>
                    <a:pt x="1720405" y="0"/>
                  </a:lnTo>
                  <a:lnTo>
                    <a:pt x="3634778" y="1914359"/>
                  </a:lnTo>
                  <a:lnTo>
                    <a:pt x="4042448" y="2322004"/>
                  </a:lnTo>
                  <a:lnTo>
                    <a:pt x="4055516" y="2308110"/>
                  </a:lnTo>
                  <a:lnTo>
                    <a:pt x="4081335" y="2280069"/>
                  </a:lnTo>
                  <a:lnTo>
                    <a:pt x="4131284" y="2223084"/>
                  </a:lnTo>
                  <a:lnTo>
                    <a:pt x="4167390" y="2179548"/>
                  </a:lnTo>
                  <a:lnTo>
                    <a:pt x="4202290" y="2135365"/>
                  </a:lnTo>
                  <a:lnTo>
                    <a:pt x="4235958" y="2090547"/>
                  </a:lnTo>
                  <a:close/>
                </a:path>
                <a:path w="4449444" h="3051810">
                  <a:moveTo>
                    <a:pt x="4449216" y="1737360"/>
                  </a:moveTo>
                  <a:lnTo>
                    <a:pt x="2711945" y="0"/>
                  </a:lnTo>
                  <a:lnTo>
                    <a:pt x="2287028" y="0"/>
                  </a:lnTo>
                  <a:lnTo>
                    <a:pt x="4294098" y="2007158"/>
                  </a:lnTo>
                  <a:lnTo>
                    <a:pt x="4322635" y="1963343"/>
                  </a:lnTo>
                  <a:lnTo>
                    <a:pt x="4350118" y="1919046"/>
                  </a:lnTo>
                  <a:lnTo>
                    <a:pt x="4376534" y="1874278"/>
                  </a:lnTo>
                  <a:lnTo>
                    <a:pt x="4401858" y="1829066"/>
                  </a:lnTo>
                  <a:lnTo>
                    <a:pt x="4426089" y="1783422"/>
                  </a:lnTo>
                  <a:lnTo>
                    <a:pt x="4449216" y="1737360"/>
                  </a:lnTo>
                  <a:close/>
                </a:path>
              </a:pathLst>
            </a:custGeom>
            <a:solidFill>
              <a:srgbClr val="565656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2936500" y="11"/>
              <a:ext cx="3169920" cy="1099820"/>
            </a:xfrm>
            <a:custGeom>
              <a:avLst/>
              <a:gdLst/>
              <a:ahLst/>
              <a:cxnLst/>
              <a:rect l="l" t="t" r="r" b="b"/>
              <a:pathLst>
                <a:path w="3169919" h="1099820">
                  <a:moveTo>
                    <a:pt x="1157224" y="1034034"/>
                  </a:moveTo>
                  <a:lnTo>
                    <a:pt x="123164" y="0"/>
                  </a:lnTo>
                  <a:lnTo>
                    <a:pt x="13119" y="0"/>
                  </a:lnTo>
                  <a:lnTo>
                    <a:pt x="0" y="0"/>
                  </a:lnTo>
                  <a:lnTo>
                    <a:pt x="937704" y="956170"/>
                  </a:lnTo>
                  <a:lnTo>
                    <a:pt x="980541" y="973937"/>
                  </a:lnTo>
                  <a:lnTo>
                    <a:pt x="1023924" y="990638"/>
                  </a:lnTo>
                  <a:lnTo>
                    <a:pt x="1067841" y="1006233"/>
                  </a:lnTo>
                  <a:lnTo>
                    <a:pt x="1112278" y="1020711"/>
                  </a:lnTo>
                  <a:lnTo>
                    <a:pt x="1157224" y="1034034"/>
                  </a:lnTo>
                  <a:close/>
                </a:path>
                <a:path w="3169919" h="1099820">
                  <a:moveTo>
                    <a:pt x="1783626" y="1093800"/>
                  </a:moveTo>
                  <a:lnTo>
                    <a:pt x="689813" y="0"/>
                  </a:lnTo>
                  <a:lnTo>
                    <a:pt x="548144" y="0"/>
                  </a:lnTo>
                  <a:lnTo>
                    <a:pt x="1647939" y="1099781"/>
                  </a:lnTo>
                  <a:lnTo>
                    <a:pt x="1682064" y="1099248"/>
                  </a:lnTo>
                  <a:lnTo>
                    <a:pt x="1716062" y="1098080"/>
                  </a:lnTo>
                  <a:lnTo>
                    <a:pt x="1749920" y="1096276"/>
                  </a:lnTo>
                  <a:lnTo>
                    <a:pt x="1783626" y="1093800"/>
                  </a:lnTo>
                  <a:close/>
                </a:path>
                <a:path w="3169919" h="1099820">
                  <a:moveTo>
                    <a:pt x="2247747" y="991438"/>
                  </a:moveTo>
                  <a:lnTo>
                    <a:pt x="1256309" y="0"/>
                  </a:lnTo>
                  <a:lnTo>
                    <a:pt x="1114640" y="0"/>
                  </a:lnTo>
                  <a:lnTo>
                    <a:pt x="2141359" y="1026706"/>
                  </a:lnTo>
                  <a:lnTo>
                    <a:pt x="2168258" y="1018527"/>
                  </a:lnTo>
                  <a:lnTo>
                    <a:pt x="2194941" y="1009916"/>
                  </a:lnTo>
                  <a:lnTo>
                    <a:pt x="2221446" y="1000887"/>
                  </a:lnTo>
                  <a:lnTo>
                    <a:pt x="2247747" y="991438"/>
                  </a:lnTo>
                  <a:close/>
                </a:path>
                <a:path w="3169919" h="1099820">
                  <a:moveTo>
                    <a:pt x="2622600" y="799719"/>
                  </a:moveTo>
                  <a:lnTo>
                    <a:pt x="1822881" y="0"/>
                  </a:lnTo>
                  <a:lnTo>
                    <a:pt x="1681226" y="0"/>
                  </a:lnTo>
                  <a:lnTo>
                    <a:pt x="2535783" y="854557"/>
                  </a:lnTo>
                  <a:lnTo>
                    <a:pt x="2557780" y="841298"/>
                  </a:lnTo>
                  <a:lnTo>
                    <a:pt x="2579586" y="827747"/>
                  </a:lnTo>
                  <a:lnTo>
                    <a:pt x="2601201" y="813892"/>
                  </a:lnTo>
                  <a:lnTo>
                    <a:pt x="2622600" y="799719"/>
                  </a:lnTo>
                  <a:close/>
                </a:path>
                <a:path w="3169919" h="1099820">
                  <a:moveTo>
                    <a:pt x="2928277" y="538949"/>
                  </a:moveTo>
                  <a:lnTo>
                    <a:pt x="2389327" y="0"/>
                  </a:lnTo>
                  <a:lnTo>
                    <a:pt x="2247811" y="0"/>
                  </a:lnTo>
                  <a:lnTo>
                    <a:pt x="2858046" y="610222"/>
                  </a:lnTo>
                  <a:lnTo>
                    <a:pt x="2875978" y="592810"/>
                  </a:lnTo>
                  <a:lnTo>
                    <a:pt x="2893669" y="575094"/>
                  </a:lnTo>
                  <a:lnTo>
                    <a:pt x="2911106" y="557123"/>
                  </a:lnTo>
                  <a:lnTo>
                    <a:pt x="2928277" y="538949"/>
                  </a:lnTo>
                  <a:close/>
                </a:path>
                <a:path w="3169919" h="1099820">
                  <a:moveTo>
                    <a:pt x="3169437" y="213474"/>
                  </a:moveTo>
                  <a:lnTo>
                    <a:pt x="2955963" y="0"/>
                  </a:lnTo>
                  <a:lnTo>
                    <a:pt x="2814294" y="0"/>
                  </a:lnTo>
                  <a:lnTo>
                    <a:pt x="3115348" y="301040"/>
                  </a:lnTo>
                  <a:lnTo>
                    <a:pt x="3129318" y="279527"/>
                  </a:lnTo>
                  <a:lnTo>
                    <a:pt x="3143008" y="257759"/>
                  </a:lnTo>
                  <a:lnTo>
                    <a:pt x="3156381" y="235750"/>
                  </a:lnTo>
                  <a:lnTo>
                    <a:pt x="3169437" y="213474"/>
                  </a:lnTo>
                  <a:close/>
                </a:path>
              </a:pathLst>
            </a:custGeom>
            <a:solidFill>
              <a:srgbClr val="FBBE00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9" name="object 2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907831" y="3461511"/>
            <a:ext cx="4114799" cy="6191249"/>
          </a:xfrm>
          <a:prstGeom prst="rect">
            <a:avLst/>
          </a:prstGeom>
        </p:spPr>
      </p:pic>
      <p:sp>
        <p:nvSpPr>
          <p:cNvPr id="30" name="object 30"/>
          <p:cNvSpPr txBox="1">
            <a:spLocks noGrp="1"/>
          </p:cNvSpPr>
          <p:nvPr>
            <p:ph type="title"/>
          </p:nvPr>
        </p:nvSpPr>
        <p:spPr>
          <a:xfrm>
            <a:off x="1016000" y="994770"/>
            <a:ext cx="4538345" cy="1010919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6450" spc="30" dirty="0">
                <a:solidFill>
                  <a:srgbClr val="FBBE00"/>
                </a:solidFill>
              </a:rPr>
              <a:t>Main</a:t>
            </a:r>
            <a:r>
              <a:rPr sz="6450" spc="-285" dirty="0">
                <a:solidFill>
                  <a:srgbClr val="FBBE00"/>
                </a:solidFill>
              </a:rPr>
              <a:t> </a:t>
            </a:r>
            <a:r>
              <a:rPr sz="6450" spc="-40" dirty="0">
                <a:solidFill>
                  <a:srgbClr val="FBBE00"/>
                </a:solidFill>
              </a:rPr>
              <a:t>Ideas</a:t>
            </a:r>
            <a:endParaRPr sz="6450"/>
          </a:p>
        </p:txBody>
      </p:sp>
      <p:sp>
        <p:nvSpPr>
          <p:cNvPr id="31" name="object 31"/>
          <p:cNvSpPr txBox="1"/>
          <p:nvPr/>
        </p:nvSpPr>
        <p:spPr>
          <a:xfrm>
            <a:off x="2461989" y="3653719"/>
            <a:ext cx="6087110" cy="5963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spc="-50" dirty="0">
                <a:solidFill>
                  <a:srgbClr val="FBBE00"/>
                </a:solidFill>
                <a:latin typeface="Arial"/>
                <a:cs typeface="Arial"/>
              </a:rPr>
              <a:t>T</a:t>
            </a:r>
            <a:r>
              <a:rPr sz="2500" b="1" spc="-30" dirty="0">
                <a:solidFill>
                  <a:srgbClr val="FBBE00"/>
                </a:solidFill>
                <a:latin typeface="Arial"/>
                <a:cs typeface="Arial"/>
              </a:rPr>
              <a:t>i</a:t>
            </a:r>
            <a:r>
              <a:rPr sz="2500" b="1" spc="120" dirty="0">
                <a:solidFill>
                  <a:srgbClr val="FBBE00"/>
                </a:solidFill>
                <a:latin typeface="Arial"/>
                <a:cs typeface="Arial"/>
              </a:rPr>
              <a:t>m</a:t>
            </a:r>
            <a:r>
              <a:rPr sz="2500" b="1" spc="105" dirty="0">
                <a:solidFill>
                  <a:srgbClr val="FBBE00"/>
                </a:solidFill>
                <a:latin typeface="Arial"/>
                <a:cs typeface="Arial"/>
              </a:rPr>
              <a:t>e</a:t>
            </a:r>
            <a:r>
              <a:rPr sz="2500" b="1" spc="-10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-30" dirty="0">
                <a:solidFill>
                  <a:srgbClr val="FBBE00"/>
                </a:solidFill>
                <a:latin typeface="Arial"/>
                <a:cs typeface="Arial"/>
              </a:rPr>
              <a:t>i</a:t>
            </a:r>
            <a:r>
              <a:rPr sz="2500" b="1" spc="-80" dirty="0">
                <a:solidFill>
                  <a:srgbClr val="FBBE00"/>
                </a:solidFill>
                <a:latin typeface="Arial"/>
                <a:cs typeface="Arial"/>
              </a:rPr>
              <a:t>s</a:t>
            </a:r>
            <a:r>
              <a:rPr sz="2500" b="1" spc="-10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-150" dirty="0">
                <a:solidFill>
                  <a:srgbClr val="FBBE00"/>
                </a:solidFill>
                <a:latin typeface="Arial"/>
                <a:cs typeface="Arial"/>
              </a:rPr>
              <a:t>F</a:t>
            </a:r>
            <a:r>
              <a:rPr sz="2500" b="1" spc="15" dirty="0">
                <a:solidFill>
                  <a:srgbClr val="FBBE00"/>
                </a:solidFill>
                <a:latin typeface="Arial"/>
                <a:cs typeface="Arial"/>
              </a:rPr>
              <a:t>r</a:t>
            </a:r>
            <a:r>
              <a:rPr sz="2500" b="1" spc="105" dirty="0">
                <a:solidFill>
                  <a:srgbClr val="FBBE00"/>
                </a:solidFill>
                <a:latin typeface="Arial"/>
                <a:cs typeface="Arial"/>
              </a:rPr>
              <a:t>ee</a:t>
            </a:r>
            <a:r>
              <a:rPr sz="2500" b="1" spc="100" dirty="0">
                <a:solidFill>
                  <a:srgbClr val="FBBE00"/>
                </a:solidFill>
                <a:latin typeface="Arial"/>
                <a:cs typeface="Arial"/>
              </a:rPr>
              <a:t>d</a:t>
            </a:r>
            <a:r>
              <a:rPr sz="2500" b="1" spc="-15" dirty="0">
                <a:solidFill>
                  <a:srgbClr val="FBBE00"/>
                </a:solidFill>
                <a:latin typeface="Arial"/>
                <a:cs typeface="Arial"/>
              </a:rPr>
              <a:t>o</a:t>
            </a:r>
            <a:r>
              <a:rPr sz="2500" b="1" spc="120" dirty="0">
                <a:solidFill>
                  <a:srgbClr val="FBBE00"/>
                </a:solidFill>
                <a:latin typeface="Arial"/>
                <a:cs typeface="Arial"/>
              </a:rPr>
              <a:t>m</a:t>
            </a:r>
            <a:endParaRPr sz="25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200">
              <a:latin typeface="Arial"/>
              <a:cs typeface="Arial"/>
            </a:endParaRPr>
          </a:p>
          <a:p>
            <a:pPr marL="12700" marR="1056640">
              <a:lnSpc>
                <a:spcPct val="114599"/>
              </a:lnSpc>
              <a:spcBef>
                <a:spcPts val="2695"/>
              </a:spcBef>
            </a:pPr>
            <a:r>
              <a:rPr sz="2500" b="1" spc="75" dirty="0">
                <a:solidFill>
                  <a:srgbClr val="FBBE00"/>
                </a:solidFill>
                <a:latin typeface="Arial"/>
                <a:cs typeface="Arial"/>
              </a:rPr>
              <a:t>Make</a:t>
            </a:r>
            <a:r>
              <a:rPr sz="2500" b="1" spc="-11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50" dirty="0">
                <a:solidFill>
                  <a:srgbClr val="FBBE00"/>
                </a:solidFill>
                <a:latin typeface="Arial"/>
                <a:cs typeface="Arial"/>
              </a:rPr>
              <a:t>a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-40" dirty="0">
                <a:solidFill>
                  <a:srgbClr val="FBBE00"/>
                </a:solidFill>
                <a:latin typeface="Arial"/>
                <a:cs typeface="Arial"/>
              </a:rPr>
              <a:t>Plan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50" dirty="0">
                <a:solidFill>
                  <a:srgbClr val="FBBE00"/>
                </a:solidFill>
                <a:latin typeface="Arial"/>
                <a:cs typeface="Arial"/>
              </a:rPr>
              <a:t>and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70" dirty="0">
                <a:solidFill>
                  <a:srgbClr val="FBBE00"/>
                </a:solidFill>
                <a:latin typeface="Arial"/>
                <a:cs typeface="Arial"/>
              </a:rPr>
              <a:t>reduce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50" dirty="0">
                <a:solidFill>
                  <a:srgbClr val="FBBE00"/>
                </a:solidFill>
                <a:latin typeface="Arial"/>
                <a:cs typeface="Arial"/>
              </a:rPr>
              <a:t>monthly </a:t>
            </a:r>
            <a:r>
              <a:rPr sz="2500" b="1" spc="-68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30" dirty="0">
                <a:solidFill>
                  <a:srgbClr val="FBBE00"/>
                </a:solidFill>
                <a:latin typeface="Arial"/>
                <a:cs typeface="Arial"/>
              </a:rPr>
              <a:t>expenses</a:t>
            </a:r>
            <a:endParaRPr sz="25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800">
              <a:latin typeface="Arial"/>
              <a:cs typeface="Arial"/>
            </a:endParaRPr>
          </a:p>
          <a:p>
            <a:pPr marL="12700" marR="5080">
              <a:lnSpc>
                <a:spcPct val="114599"/>
              </a:lnSpc>
            </a:pPr>
            <a:r>
              <a:rPr sz="2500" b="1" spc="40" dirty="0">
                <a:solidFill>
                  <a:srgbClr val="FBBE00"/>
                </a:solidFill>
                <a:latin typeface="Arial"/>
                <a:cs typeface="Arial"/>
              </a:rPr>
              <a:t>Understand</a:t>
            </a:r>
            <a:r>
              <a:rPr sz="2500" b="1" spc="-11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105" dirty="0">
                <a:solidFill>
                  <a:srgbClr val="FBBE00"/>
                </a:solidFill>
                <a:latin typeface="Arial"/>
                <a:cs typeface="Arial"/>
              </a:rPr>
              <a:t>the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80" dirty="0">
                <a:solidFill>
                  <a:srgbClr val="FBBE00"/>
                </a:solidFill>
                <a:latin typeface="Arial"/>
                <a:cs typeface="Arial"/>
              </a:rPr>
              <a:t>true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60" dirty="0">
                <a:solidFill>
                  <a:srgbClr val="FBBE00"/>
                </a:solidFill>
                <a:latin typeface="Arial"/>
                <a:cs typeface="Arial"/>
              </a:rPr>
              <a:t>cost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50" dirty="0">
                <a:solidFill>
                  <a:srgbClr val="FBBE00"/>
                </a:solidFill>
                <a:latin typeface="Arial"/>
                <a:cs typeface="Arial"/>
              </a:rPr>
              <a:t>and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30" dirty="0">
                <a:solidFill>
                  <a:srgbClr val="FBBE00"/>
                </a:solidFill>
                <a:latin typeface="Arial"/>
                <a:cs typeface="Arial"/>
              </a:rPr>
              <a:t>find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80" dirty="0">
                <a:solidFill>
                  <a:srgbClr val="FBBE00"/>
                </a:solidFill>
                <a:latin typeface="Arial"/>
                <a:cs typeface="Arial"/>
              </a:rPr>
              <a:t>what </a:t>
            </a:r>
            <a:r>
              <a:rPr sz="2500" b="1" spc="-68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25" dirty="0">
                <a:solidFill>
                  <a:srgbClr val="FBBE00"/>
                </a:solidFill>
                <a:latin typeface="Arial"/>
                <a:cs typeface="Arial"/>
              </a:rPr>
              <a:t>you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15" dirty="0">
                <a:solidFill>
                  <a:srgbClr val="FBBE00"/>
                </a:solidFill>
                <a:latin typeface="Arial"/>
                <a:cs typeface="Arial"/>
              </a:rPr>
              <a:t>value</a:t>
            </a:r>
            <a:r>
              <a:rPr sz="2500" b="1" spc="-10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60" dirty="0">
                <a:solidFill>
                  <a:srgbClr val="FBBE00"/>
                </a:solidFill>
                <a:latin typeface="Arial"/>
                <a:cs typeface="Arial"/>
              </a:rPr>
              <a:t>most</a:t>
            </a:r>
            <a:endParaRPr sz="25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050">
              <a:latin typeface="Arial"/>
              <a:cs typeface="Arial"/>
            </a:endParaRPr>
          </a:p>
          <a:p>
            <a:pPr marL="12700" marR="784860">
              <a:lnSpc>
                <a:spcPct val="114599"/>
              </a:lnSpc>
            </a:pPr>
            <a:r>
              <a:rPr sz="2500" b="1" spc="-20" dirty="0">
                <a:solidFill>
                  <a:srgbClr val="FBBE00"/>
                </a:solidFill>
                <a:latin typeface="Arial"/>
                <a:cs typeface="Arial"/>
              </a:rPr>
              <a:t>Find</a:t>
            </a:r>
            <a:r>
              <a:rPr sz="2500" b="1" spc="-11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35" dirty="0">
                <a:solidFill>
                  <a:srgbClr val="FBBE00"/>
                </a:solidFill>
                <a:latin typeface="Arial"/>
                <a:cs typeface="Arial"/>
              </a:rPr>
              <a:t>ways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100" dirty="0">
                <a:solidFill>
                  <a:srgbClr val="FBBE00"/>
                </a:solidFill>
                <a:latin typeface="Arial"/>
                <a:cs typeface="Arial"/>
              </a:rPr>
              <a:t>to</a:t>
            </a:r>
            <a:r>
              <a:rPr sz="2500" b="1" spc="-11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75" dirty="0">
                <a:solidFill>
                  <a:srgbClr val="FBBE00"/>
                </a:solidFill>
                <a:latin typeface="Arial"/>
                <a:cs typeface="Arial"/>
              </a:rPr>
              <a:t>make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55" dirty="0">
                <a:solidFill>
                  <a:srgbClr val="FBBE00"/>
                </a:solidFill>
                <a:latin typeface="Arial"/>
                <a:cs typeface="Arial"/>
              </a:rPr>
              <a:t>more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60" dirty="0">
                <a:solidFill>
                  <a:srgbClr val="FBBE00"/>
                </a:solidFill>
                <a:latin typeface="Arial"/>
                <a:cs typeface="Arial"/>
              </a:rPr>
              <a:t>money</a:t>
            </a:r>
            <a:r>
              <a:rPr sz="2500" b="1" spc="-11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100" dirty="0">
                <a:solidFill>
                  <a:srgbClr val="FBBE00"/>
                </a:solidFill>
                <a:latin typeface="Arial"/>
                <a:cs typeface="Arial"/>
              </a:rPr>
              <a:t>to </a:t>
            </a:r>
            <a:r>
              <a:rPr sz="2500" b="1" spc="-68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30" dirty="0">
                <a:solidFill>
                  <a:srgbClr val="FBBE00"/>
                </a:solidFill>
                <a:latin typeface="Arial"/>
                <a:cs typeface="Arial"/>
              </a:rPr>
              <a:t>invest</a:t>
            </a:r>
            <a:endParaRPr sz="25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500" b="1" spc="-50" dirty="0">
                <a:solidFill>
                  <a:srgbClr val="FBBE00"/>
                </a:solidFill>
                <a:latin typeface="Arial"/>
                <a:cs typeface="Arial"/>
              </a:rPr>
              <a:t>Saving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55" dirty="0">
                <a:solidFill>
                  <a:srgbClr val="FBBE00"/>
                </a:solidFill>
                <a:latin typeface="Arial"/>
                <a:cs typeface="Arial"/>
              </a:rPr>
              <a:t>money</a:t>
            </a:r>
            <a:r>
              <a:rPr sz="2500" b="1" spc="-10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-15" dirty="0">
                <a:solidFill>
                  <a:srgbClr val="FBBE00"/>
                </a:solidFill>
                <a:latin typeface="Arial"/>
                <a:cs typeface="Arial"/>
              </a:rPr>
              <a:t>should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100" dirty="0">
                <a:solidFill>
                  <a:srgbClr val="FBBE00"/>
                </a:solidFill>
                <a:latin typeface="Arial"/>
                <a:cs typeface="Arial"/>
              </a:rPr>
              <a:t>be</a:t>
            </a:r>
            <a:r>
              <a:rPr sz="2500" b="1" spc="-10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50" dirty="0">
                <a:solidFill>
                  <a:srgbClr val="FBBE00"/>
                </a:solidFill>
                <a:latin typeface="Arial"/>
                <a:cs typeface="Arial"/>
              </a:rPr>
              <a:t>a</a:t>
            </a:r>
            <a:r>
              <a:rPr sz="2500" b="1" spc="-100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30" dirty="0">
                <a:solidFill>
                  <a:srgbClr val="FBBE00"/>
                </a:solidFill>
                <a:latin typeface="Arial"/>
                <a:cs typeface="Arial"/>
              </a:rPr>
              <a:t>daily</a:t>
            </a:r>
            <a:r>
              <a:rPr sz="2500" b="1" spc="-105" dirty="0">
                <a:solidFill>
                  <a:srgbClr val="FBBE00"/>
                </a:solidFill>
                <a:latin typeface="Arial"/>
                <a:cs typeface="Arial"/>
              </a:rPr>
              <a:t> </a:t>
            </a:r>
            <a:r>
              <a:rPr sz="2500" b="1" spc="-35" dirty="0">
                <a:solidFill>
                  <a:srgbClr val="FBBE00"/>
                </a:solidFill>
                <a:latin typeface="Arial"/>
                <a:cs typeface="Arial"/>
              </a:rPr>
              <a:t>goal</a:t>
            </a:r>
            <a:endParaRPr sz="250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391751" y="0"/>
            <a:ext cx="10881995" cy="10287000"/>
            <a:chOff x="7391751" y="0"/>
            <a:chExt cx="10881995" cy="10287000"/>
          </a:xfrm>
        </p:grpSpPr>
        <p:sp>
          <p:nvSpPr>
            <p:cNvPr id="3" name="object 3"/>
            <p:cNvSpPr/>
            <p:nvPr/>
          </p:nvSpPr>
          <p:spPr>
            <a:xfrm>
              <a:off x="12539228" y="0"/>
              <a:ext cx="5734050" cy="10287000"/>
            </a:xfrm>
            <a:custGeom>
              <a:avLst/>
              <a:gdLst/>
              <a:ahLst/>
              <a:cxnLst/>
              <a:rect l="l" t="t" r="r" b="b"/>
              <a:pathLst>
                <a:path w="5734050" h="10287000">
                  <a:moveTo>
                    <a:pt x="0" y="0"/>
                  </a:moveTo>
                  <a:lnTo>
                    <a:pt x="5733960" y="0"/>
                  </a:lnTo>
                  <a:lnTo>
                    <a:pt x="5733960" y="10286998"/>
                  </a:lnTo>
                  <a:lnTo>
                    <a:pt x="0" y="10286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B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048935" y="1611888"/>
              <a:ext cx="6980582" cy="734478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391751" y="3486490"/>
              <a:ext cx="3315335" cy="3317240"/>
            </a:xfrm>
            <a:custGeom>
              <a:avLst/>
              <a:gdLst/>
              <a:ahLst/>
              <a:cxnLst/>
              <a:rect l="l" t="t" r="r" b="b"/>
              <a:pathLst>
                <a:path w="3315334" h="3317240">
                  <a:moveTo>
                    <a:pt x="1416954" y="224461"/>
                  </a:moveTo>
                  <a:lnTo>
                    <a:pt x="1416964" y="174860"/>
                  </a:lnTo>
                  <a:lnTo>
                    <a:pt x="1592384" y="174824"/>
                  </a:lnTo>
                  <a:lnTo>
                    <a:pt x="1591814" y="10"/>
                  </a:lnTo>
                  <a:lnTo>
                    <a:pt x="1641416" y="0"/>
                  </a:lnTo>
                  <a:lnTo>
                    <a:pt x="1641380" y="175419"/>
                  </a:lnTo>
                  <a:lnTo>
                    <a:pt x="1689762" y="223801"/>
                  </a:lnTo>
                  <a:lnTo>
                    <a:pt x="1641370" y="223811"/>
                  </a:lnTo>
                  <a:lnTo>
                    <a:pt x="1641531" y="273584"/>
                  </a:lnTo>
                  <a:lnTo>
                    <a:pt x="1592374" y="224426"/>
                  </a:lnTo>
                  <a:lnTo>
                    <a:pt x="1416954" y="224461"/>
                  </a:lnTo>
                  <a:close/>
                </a:path>
                <a:path w="3315334" h="3317240">
                  <a:moveTo>
                    <a:pt x="1689762" y="223801"/>
                  </a:moveTo>
                  <a:lnTo>
                    <a:pt x="1641380" y="175419"/>
                  </a:lnTo>
                  <a:lnTo>
                    <a:pt x="1816195" y="174779"/>
                  </a:lnTo>
                  <a:lnTo>
                    <a:pt x="1816790" y="223775"/>
                  </a:lnTo>
                  <a:lnTo>
                    <a:pt x="1689762" y="223801"/>
                  </a:lnTo>
                  <a:close/>
                </a:path>
                <a:path w="3315334" h="3317240">
                  <a:moveTo>
                    <a:pt x="1592338" y="399846"/>
                  </a:moveTo>
                  <a:lnTo>
                    <a:pt x="1592374" y="224426"/>
                  </a:lnTo>
                  <a:lnTo>
                    <a:pt x="1641531" y="273584"/>
                  </a:lnTo>
                  <a:lnTo>
                    <a:pt x="1641939" y="399836"/>
                  </a:lnTo>
                  <a:lnTo>
                    <a:pt x="1592338" y="399846"/>
                  </a:lnTo>
                  <a:close/>
                </a:path>
                <a:path w="3315334" h="3317240">
                  <a:moveTo>
                    <a:pt x="1917101" y="724609"/>
                  </a:moveTo>
                  <a:lnTo>
                    <a:pt x="1917111" y="675008"/>
                  </a:lnTo>
                  <a:lnTo>
                    <a:pt x="2091321" y="674972"/>
                  </a:lnTo>
                  <a:lnTo>
                    <a:pt x="2091357" y="499552"/>
                  </a:lnTo>
                  <a:lnTo>
                    <a:pt x="2140959" y="499542"/>
                  </a:lnTo>
                  <a:lnTo>
                    <a:pt x="2140318" y="674357"/>
                  </a:lnTo>
                  <a:lnTo>
                    <a:pt x="2189910" y="723949"/>
                  </a:lnTo>
                  <a:lnTo>
                    <a:pt x="2141518" y="723959"/>
                  </a:lnTo>
                  <a:lnTo>
                    <a:pt x="2141508" y="773560"/>
                  </a:lnTo>
                  <a:lnTo>
                    <a:pt x="2091916" y="723969"/>
                  </a:lnTo>
                  <a:lnTo>
                    <a:pt x="1917101" y="724609"/>
                  </a:lnTo>
                  <a:close/>
                </a:path>
                <a:path w="3315334" h="3317240">
                  <a:moveTo>
                    <a:pt x="2189910" y="723949"/>
                  </a:moveTo>
                  <a:lnTo>
                    <a:pt x="2140318" y="674357"/>
                  </a:lnTo>
                  <a:lnTo>
                    <a:pt x="2315738" y="674322"/>
                  </a:lnTo>
                  <a:lnTo>
                    <a:pt x="2316938" y="723923"/>
                  </a:lnTo>
                  <a:lnTo>
                    <a:pt x="2189910" y="723949"/>
                  </a:lnTo>
                  <a:close/>
                </a:path>
                <a:path w="3315334" h="3317240">
                  <a:moveTo>
                    <a:pt x="2091881" y="899389"/>
                  </a:moveTo>
                  <a:lnTo>
                    <a:pt x="2091916" y="723969"/>
                  </a:lnTo>
                  <a:lnTo>
                    <a:pt x="2141508" y="773560"/>
                  </a:lnTo>
                  <a:lnTo>
                    <a:pt x="2141482" y="899379"/>
                  </a:lnTo>
                  <a:lnTo>
                    <a:pt x="2091881" y="899389"/>
                  </a:lnTo>
                  <a:close/>
                </a:path>
                <a:path w="3315334" h="3317240">
                  <a:moveTo>
                    <a:pt x="2415434" y="1224152"/>
                  </a:moveTo>
                  <a:lnTo>
                    <a:pt x="2415444" y="1174551"/>
                  </a:lnTo>
                  <a:lnTo>
                    <a:pt x="2590864" y="1174515"/>
                  </a:lnTo>
                  <a:lnTo>
                    <a:pt x="2590900" y="999095"/>
                  </a:lnTo>
                  <a:lnTo>
                    <a:pt x="2640501" y="999085"/>
                  </a:lnTo>
                  <a:lnTo>
                    <a:pt x="2640466" y="1174505"/>
                  </a:lnTo>
                  <a:lnTo>
                    <a:pt x="2689453" y="1223492"/>
                  </a:lnTo>
                  <a:lnTo>
                    <a:pt x="2641061" y="1223502"/>
                  </a:lnTo>
                  <a:lnTo>
                    <a:pt x="2641051" y="1273103"/>
                  </a:lnTo>
                  <a:lnTo>
                    <a:pt x="2591459" y="1223512"/>
                  </a:lnTo>
                  <a:lnTo>
                    <a:pt x="2415434" y="1224152"/>
                  </a:lnTo>
                  <a:close/>
                </a:path>
                <a:path w="3315334" h="3317240">
                  <a:moveTo>
                    <a:pt x="2689453" y="1223492"/>
                  </a:moveTo>
                  <a:lnTo>
                    <a:pt x="2640466" y="1174505"/>
                  </a:lnTo>
                  <a:lnTo>
                    <a:pt x="2815886" y="1174470"/>
                  </a:lnTo>
                  <a:lnTo>
                    <a:pt x="2816481" y="1223466"/>
                  </a:lnTo>
                  <a:lnTo>
                    <a:pt x="2689453" y="1223492"/>
                  </a:lnTo>
                  <a:close/>
                </a:path>
                <a:path w="3315334" h="3317240">
                  <a:moveTo>
                    <a:pt x="2591424" y="1398931"/>
                  </a:moveTo>
                  <a:lnTo>
                    <a:pt x="2591459" y="1223512"/>
                  </a:lnTo>
                  <a:lnTo>
                    <a:pt x="2641051" y="1273103"/>
                  </a:lnTo>
                  <a:lnTo>
                    <a:pt x="2641025" y="1398921"/>
                  </a:lnTo>
                  <a:lnTo>
                    <a:pt x="2591424" y="1398931"/>
                  </a:lnTo>
                  <a:close/>
                </a:path>
                <a:path w="3315334" h="3317240">
                  <a:moveTo>
                    <a:pt x="2915582" y="1724300"/>
                  </a:moveTo>
                  <a:lnTo>
                    <a:pt x="2915592" y="1674698"/>
                  </a:lnTo>
                  <a:lnTo>
                    <a:pt x="3091012" y="1674663"/>
                  </a:lnTo>
                  <a:lnTo>
                    <a:pt x="3091047" y="1499243"/>
                  </a:lnTo>
                  <a:lnTo>
                    <a:pt x="3140649" y="1499233"/>
                  </a:lnTo>
                  <a:lnTo>
                    <a:pt x="3139404" y="1673443"/>
                  </a:lnTo>
                  <a:lnTo>
                    <a:pt x="3188995" y="1723035"/>
                  </a:lnTo>
                  <a:lnTo>
                    <a:pt x="3140604" y="1723044"/>
                  </a:lnTo>
                  <a:lnTo>
                    <a:pt x="3140593" y="1772646"/>
                  </a:lnTo>
                  <a:lnTo>
                    <a:pt x="3091002" y="1723054"/>
                  </a:lnTo>
                  <a:lnTo>
                    <a:pt x="2915582" y="1724300"/>
                  </a:lnTo>
                  <a:close/>
                </a:path>
                <a:path w="3315334" h="3317240">
                  <a:moveTo>
                    <a:pt x="3188995" y="1723035"/>
                  </a:moveTo>
                  <a:lnTo>
                    <a:pt x="3139404" y="1673443"/>
                  </a:lnTo>
                  <a:lnTo>
                    <a:pt x="3314824" y="1673408"/>
                  </a:lnTo>
                  <a:lnTo>
                    <a:pt x="3314814" y="1723009"/>
                  </a:lnTo>
                  <a:lnTo>
                    <a:pt x="3188995" y="1723035"/>
                  </a:lnTo>
                  <a:close/>
                </a:path>
                <a:path w="3315334" h="3317240">
                  <a:moveTo>
                    <a:pt x="3090967" y="1898474"/>
                  </a:moveTo>
                  <a:lnTo>
                    <a:pt x="3091002" y="1723054"/>
                  </a:lnTo>
                  <a:lnTo>
                    <a:pt x="3140593" y="1772646"/>
                  </a:lnTo>
                  <a:lnTo>
                    <a:pt x="3140568" y="1898464"/>
                  </a:lnTo>
                  <a:lnTo>
                    <a:pt x="3090967" y="1898474"/>
                  </a:lnTo>
                  <a:close/>
                </a:path>
                <a:path w="3315334" h="3317240">
                  <a:moveTo>
                    <a:pt x="944434" y="696981"/>
                  </a:moveTo>
                  <a:lnTo>
                    <a:pt x="944444" y="647380"/>
                  </a:lnTo>
                  <a:lnTo>
                    <a:pt x="1119864" y="647344"/>
                  </a:lnTo>
                  <a:lnTo>
                    <a:pt x="1119295" y="472529"/>
                  </a:lnTo>
                  <a:lnTo>
                    <a:pt x="1168896" y="472519"/>
                  </a:lnTo>
                  <a:lnTo>
                    <a:pt x="1168860" y="647939"/>
                  </a:lnTo>
                  <a:lnTo>
                    <a:pt x="1217242" y="696321"/>
                  </a:lnTo>
                  <a:lnTo>
                    <a:pt x="1168851" y="696331"/>
                  </a:lnTo>
                  <a:lnTo>
                    <a:pt x="1169012" y="746103"/>
                  </a:lnTo>
                  <a:lnTo>
                    <a:pt x="1119854" y="696945"/>
                  </a:lnTo>
                  <a:lnTo>
                    <a:pt x="944434" y="696981"/>
                  </a:lnTo>
                  <a:close/>
                </a:path>
                <a:path w="3315334" h="3317240">
                  <a:moveTo>
                    <a:pt x="1217242" y="696321"/>
                  </a:moveTo>
                  <a:lnTo>
                    <a:pt x="1168860" y="647939"/>
                  </a:lnTo>
                  <a:lnTo>
                    <a:pt x="1343676" y="647299"/>
                  </a:lnTo>
                  <a:lnTo>
                    <a:pt x="1344271" y="696295"/>
                  </a:lnTo>
                  <a:lnTo>
                    <a:pt x="1217242" y="696321"/>
                  </a:lnTo>
                  <a:close/>
                </a:path>
                <a:path w="3315334" h="3317240">
                  <a:moveTo>
                    <a:pt x="1119818" y="872365"/>
                  </a:moveTo>
                  <a:lnTo>
                    <a:pt x="1119854" y="696945"/>
                  </a:lnTo>
                  <a:lnTo>
                    <a:pt x="1169012" y="746103"/>
                  </a:lnTo>
                  <a:lnTo>
                    <a:pt x="1169420" y="872355"/>
                  </a:lnTo>
                  <a:lnTo>
                    <a:pt x="1119818" y="872365"/>
                  </a:lnTo>
                  <a:close/>
                </a:path>
                <a:path w="3315334" h="3317240">
                  <a:moveTo>
                    <a:pt x="1443372" y="1197129"/>
                  </a:moveTo>
                  <a:lnTo>
                    <a:pt x="1443382" y="1147527"/>
                  </a:lnTo>
                  <a:lnTo>
                    <a:pt x="1618802" y="1147492"/>
                  </a:lnTo>
                  <a:lnTo>
                    <a:pt x="1618837" y="972072"/>
                  </a:lnTo>
                  <a:lnTo>
                    <a:pt x="1668439" y="972062"/>
                  </a:lnTo>
                  <a:lnTo>
                    <a:pt x="1668403" y="1147482"/>
                  </a:lnTo>
                  <a:lnTo>
                    <a:pt x="1716785" y="1195864"/>
                  </a:lnTo>
                  <a:lnTo>
                    <a:pt x="1668394" y="1195874"/>
                  </a:lnTo>
                  <a:lnTo>
                    <a:pt x="1668383" y="1246685"/>
                  </a:lnTo>
                  <a:lnTo>
                    <a:pt x="1618792" y="1197093"/>
                  </a:lnTo>
                  <a:lnTo>
                    <a:pt x="1443372" y="1197129"/>
                  </a:lnTo>
                  <a:close/>
                </a:path>
                <a:path w="3315334" h="3317240">
                  <a:moveTo>
                    <a:pt x="1716785" y="1195864"/>
                  </a:moveTo>
                  <a:lnTo>
                    <a:pt x="1668403" y="1147482"/>
                  </a:lnTo>
                  <a:lnTo>
                    <a:pt x="1843218" y="1146841"/>
                  </a:lnTo>
                  <a:lnTo>
                    <a:pt x="1843813" y="1195838"/>
                  </a:lnTo>
                  <a:lnTo>
                    <a:pt x="1716785" y="1195864"/>
                  </a:lnTo>
                  <a:close/>
                </a:path>
                <a:path w="3315334" h="3317240">
                  <a:moveTo>
                    <a:pt x="1618756" y="1372513"/>
                  </a:moveTo>
                  <a:lnTo>
                    <a:pt x="1618792" y="1197093"/>
                  </a:lnTo>
                  <a:lnTo>
                    <a:pt x="1668383" y="1246685"/>
                  </a:lnTo>
                  <a:lnTo>
                    <a:pt x="1668358" y="1372503"/>
                  </a:lnTo>
                  <a:lnTo>
                    <a:pt x="1618756" y="1372513"/>
                  </a:lnTo>
                  <a:close/>
                </a:path>
                <a:path w="3315334" h="3317240">
                  <a:moveTo>
                    <a:pt x="1942915" y="1696672"/>
                  </a:moveTo>
                  <a:lnTo>
                    <a:pt x="1942925" y="1647070"/>
                  </a:lnTo>
                  <a:lnTo>
                    <a:pt x="2118345" y="1647035"/>
                  </a:lnTo>
                  <a:lnTo>
                    <a:pt x="2118380" y="1471615"/>
                  </a:lnTo>
                  <a:lnTo>
                    <a:pt x="2167982" y="1471605"/>
                  </a:lnTo>
                  <a:lnTo>
                    <a:pt x="2167946" y="1647025"/>
                  </a:lnTo>
                  <a:lnTo>
                    <a:pt x="2216933" y="1696011"/>
                  </a:lnTo>
                  <a:lnTo>
                    <a:pt x="2168541" y="1696021"/>
                  </a:lnTo>
                  <a:lnTo>
                    <a:pt x="2168357" y="1746658"/>
                  </a:lnTo>
                  <a:lnTo>
                    <a:pt x="2118335" y="1696636"/>
                  </a:lnTo>
                  <a:lnTo>
                    <a:pt x="1942915" y="1696672"/>
                  </a:lnTo>
                  <a:close/>
                </a:path>
                <a:path w="3315334" h="3317240">
                  <a:moveTo>
                    <a:pt x="2216933" y="1696011"/>
                  </a:moveTo>
                  <a:lnTo>
                    <a:pt x="2167946" y="1647025"/>
                  </a:lnTo>
                  <a:lnTo>
                    <a:pt x="2343366" y="1646989"/>
                  </a:lnTo>
                  <a:lnTo>
                    <a:pt x="2343961" y="1695986"/>
                  </a:lnTo>
                  <a:lnTo>
                    <a:pt x="2216933" y="1696011"/>
                  </a:lnTo>
                  <a:close/>
                </a:path>
                <a:path w="3315334" h="3317240">
                  <a:moveTo>
                    <a:pt x="2118299" y="1872056"/>
                  </a:moveTo>
                  <a:lnTo>
                    <a:pt x="2118335" y="1696636"/>
                  </a:lnTo>
                  <a:lnTo>
                    <a:pt x="2168357" y="1746658"/>
                  </a:lnTo>
                  <a:lnTo>
                    <a:pt x="2167901" y="1872046"/>
                  </a:lnTo>
                  <a:lnTo>
                    <a:pt x="2118299" y="1872056"/>
                  </a:lnTo>
                  <a:close/>
                </a:path>
                <a:path w="3315334" h="3317240">
                  <a:moveTo>
                    <a:pt x="2442458" y="2196215"/>
                  </a:moveTo>
                  <a:lnTo>
                    <a:pt x="2442468" y="2146613"/>
                  </a:lnTo>
                  <a:lnTo>
                    <a:pt x="2617888" y="2146578"/>
                  </a:lnTo>
                  <a:lnTo>
                    <a:pt x="2617923" y="1971158"/>
                  </a:lnTo>
                  <a:lnTo>
                    <a:pt x="2667525" y="1971148"/>
                  </a:lnTo>
                  <a:lnTo>
                    <a:pt x="2667489" y="2146568"/>
                  </a:lnTo>
                  <a:lnTo>
                    <a:pt x="2716476" y="2195554"/>
                  </a:lnTo>
                  <a:lnTo>
                    <a:pt x="2668084" y="2195564"/>
                  </a:lnTo>
                  <a:lnTo>
                    <a:pt x="2667900" y="2246201"/>
                  </a:lnTo>
                  <a:lnTo>
                    <a:pt x="2617877" y="2196179"/>
                  </a:lnTo>
                  <a:lnTo>
                    <a:pt x="2442458" y="2196215"/>
                  </a:lnTo>
                  <a:close/>
                </a:path>
                <a:path w="3315334" h="3317240">
                  <a:moveTo>
                    <a:pt x="2716476" y="2195554"/>
                  </a:moveTo>
                  <a:lnTo>
                    <a:pt x="2667489" y="2146568"/>
                  </a:lnTo>
                  <a:lnTo>
                    <a:pt x="2842909" y="2146532"/>
                  </a:lnTo>
                  <a:lnTo>
                    <a:pt x="2843503" y="2195528"/>
                  </a:lnTo>
                  <a:lnTo>
                    <a:pt x="2716476" y="2195554"/>
                  </a:lnTo>
                  <a:close/>
                </a:path>
                <a:path w="3315334" h="3317240">
                  <a:moveTo>
                    <a:pt x="2617842" y="2371599"/>
                  </a:moveTo>
                  <a:lnTo>
                    <a:pt x="2617877" y="2196179"/>
                  </a:lnTo>
                  <a:lnTo>
                    <a:pt x="2667900" y="2246201"/>
                  </a:lnTo>
                  <a:lnTo>
                    <a:pt x="2667443" y="2371588"/>
                  </a:lnTo>
                  <a:lnTo>
                    <a:pt x="2617842" y="2371599"/>
                  </a:lnTo>
                  <a:close/>
                </a:path>
                <a:path w="3315334" h="3317240">
                  <a:moveTo>
                    <a:pt x="471914" y="1169501"/>
                  </a:moveTo>
                  <a:lnTo>
                    <a:pt x="471924" y="1119899"/>
                  </a:lnTo>
                  <a:lnTo>
                    <a:pt x="646739" y="1120469"/>
                  </a:lnTo>
                  <a:lnTo>
                    <a:pt x="646170" y="944444"/>
                  </a:lnTo>
                  <a:lnTo>
                    <a:pt x="695772" y="944434"/>
                  </a:lnTo>
                  <a:lnTo>
                    <a:pt x="695736" y="1119854"/>
                  </a:lnTo>
                  <a:lnTo>
                    <a:pt x="745327" y="1169445"/>
                  </a:lnTo>
                  <a:lnTo>
                    <a:pt x="696936" y="1169455"/>
                  </a:lnTo>
                  <a:lnTo>
                    <a:pt x="696926" y="1219057"/>
                  </a:lnTo>
                  <a:lnTo>
                    <a:pt x="647334" y="1169465"/>
                  </a:lnTo>
                  <a:lnTo>
                    <a:pt x="471914" y="1169501"/>
                  </a:lnTo>
                  <a:close/>
                </a:path>
                <a:path w="3315334" h="3317240">
                  <a:moveTo>
                    <a:pt x="745327" y="1169445"/>
                  </a:moveTo>
                  <a:lnTo>
                    <a:pt x="695736" y="1119854"/>
                  </a:lnTo>
                  <a:lnTo>
                    <a:pt x="871156" y="1119818"/>
                  </a:lnTo>
                  <a:lnTo>
                    <a:pt x="872356" y="1169420"/>
                  </a:lnTo>
                  <a:lnTo>
                    <a:pt x="745327" y="1169445"/>
                  </a:lnTo>
                  <a:close/>
                </a:path>
                <a:path w="3315334" h="3317240">
                  <a:moveTo>
                    <a:pt x="647299" y="1344885"/>
                  </a:moveTo>
                  <a:lnTo>
                    <a:pt x="647334" y="1169465"/>
                  </a:lnTo>
                  <a:lnTo>
                    <a:pt x="696926" y="1219057"/>
                  </a:lnTo>
                  <a:lnTo>
                    <a:pt x="696900" y="1344875"/>
                  </a:lnTo>
                  <a:lnTo>
                    <a:pt x="647299" y="1344885"/>
                  </a:lnTo>
                  <a:close/>
                </a:path>
                <a:path w="3315334" h="3317240">
                  <a:moveTo>
                    <a:pt x="970247" y="1669044"/>
                  </a:moveTo>
                  <a:lnTo>
                    <a:pt x="970258" y="1619442"/>
                  </a:lnTo>
                  <a:lnTo>
                    <a:pt x="1145677" y="1619407"/>
                  </a:lnTo>
                  <a:lnTo>
                    <a:pt x="1145713" y="1443987"/>
                  </a:lnTo>
                  <a:lnTo>
                    <a:pt x="1195314" y="1443977"/>
                  </a:lnTo>
                  <a:lnTo>
                    <a:pt x="1195279" y="1619397"/>
                  </a:lnTo>
                  <a:lnTo>
                    <a:pt x="1244870" y="1668988"/>
                  </a:lnTo>
                  <a:lnTo>
                    <a:pt x="1195269" y="1668998"/>
                  </a:lnTo>
                  <a:lnTo>
                    <a:pt x="1195259" y="1718600"/>
                  </a:lnTo>
                  <a:lnTo>
                    <a:pt x="1145667" y="1669008"/>
                  </a:lnTo>
                  <a:lnTo>
                    <a:pt x="970247" y="1669044"/>
                  </a:lnTo>
                  <a:close/>
                </a:path>
                <a:path w="3315334" h="3317240">
                  <a:moveTo>
                    <a:pt x="1244870" y="1668988"/>
                  </a:moveTo>
                  <a:lnTo>
                    <a:pt x="1195279" y="1619397"/>
                  </a:lnTo>
                  <a:lnTo>
                    <a:pt x="1370699" y="1619361"/>
                  </a:lnTo>
                  <a:lnTo>
                    <a:pt x="1370689" y="1668963"/>
                  </a:lnTo>
                  <a:lnTo>
                    <a:pt x="1244870" y="1668988"/>
                  </a:lnTo>
                  <a:close/>
                </a:path>
                <a:path w="3315334" h="3317240">
                  <a:moveTo>
                    <a:pt x="1145632" y="1844428"/>
                  </a:moveTo>
                  <a:lnTo>
                    <a:pt x="1145667" y="1669008"/>
                  </a:lnTo>
                  <a:lnTo>
                    <a:pt x="1195259" y="1718600"/>
                  </a:lnTo>
                  <a:lnTo>
                    <a:pt x="1195233" y="1844418"/>
                  </a:lnTo>
                  <a:lnTo>
                    <a:pt x="1145632" y="1844428"/>
                  </a:lnTo>
                  <a:close/>
                </a:path>
                <a:path w="3315334" h="3317240">
                  <a:moveTo>
                    <a:pt x="1470395" y="2169192"/>
                  </a:moveTo>
                  <a:lnTo>
                    <a:pt x="1470405" y="2119590"/>
                  </a:lnTo>
                  <a:lnTo>
                    <a:pt x="1645825" y="2119554"/>
                  </a:lnTo>
                  <a:lnTo>
                    <a:pt x="1645861" y="1944135"/>
                  </a:lnTo>
                  <a:lnTo>
                    <a:pt x="1695462" y="1944125"/>
                  </a:lnTo>
                  <a:lnTo>
                    <a:pt x="1695427" y="2119544"/>
                  </a:lnTo>
                  <a:lnTo>
                    <a:pt x="1745018" y="2169136"/>
                  </a:lnTo>
                  <a:lnTo>
                    <a:pt x="1695417" y="2169146"/>
                  </a:lnTo>
                  <a:lnTo>
                    <a:pt x="1695406" y="2218748"/>
                  </a:lnTo>
                  <a:lnTo>
                    <a:pt x="1645815" y="2169156"/>
                  </a:lnTo>
                  <a:lnTo>
                    <a:pt x="1470395" y="2169192"/>
                  </a:lnTo>
                  <a:close/>
                </a:path>
                <a:path w="3315334" h="3317240">
                  <a:moveTo>
                    <a:pt x="1745018" y="2169136"/>
                  </a:moveTo>
                  <a:lnTo>
                    <a:pt x="1695427" y="2119544"/>
                  </a:lnTo>
                  <a:lnTo>
                    <a:pt x="1870846" y="2119509"/>
                  </a:lnTo>
                  <a:lnTo>
                    <a:pt x="1870836" y="2169110"/>
                  </a:lnTo>
                  <a:lnTo>
                    <a:pt x="1745018" y="2169136"/>
                  </a:lnTo>
                  <a:close/>
                </a:path>
                <a:path w="3315334" h="3317240">
                  <a:moveTo>
                    <a:pt x="1645779" y="2344576"/>
                  </a:moveTo>
                  <a:lnTo>
                    <a:pt x="1645815" y="2169156"/>
                  </a:lnTo>
                  <a:lnTo>
                    <a:pt x="1695406" y="2218748"/>
                  </a:lnTo>
                  <a:lnTo>
                    <a:pt x="1695381" y="2344566"/>
                  </a:lnTo>
                  <a:lnTo>
                    <a:pt x="1645779" y="2344576"/>
                  </a:lnTo>
                  <a:close/>
                </a:path>
                <a:path w="3315334" h="3317240">
                  <a:moveTo>
                    <a:pt x="1969938" y="2668734"/>
                  </a:moveTo>
                  <a:lnTo>
                    <a:pt x="1969948" y="2619133"/>
                  </a:lnTo>
                  <a:lnTo>
                    <a:pt x="2145368" y="2619097"/>
                  </a:lnTo>
                  <a:lnTo>
                    <a:pt x="2145403" y="2443677"/>
                  </a:lnTo>
                  <a:lnTo>
                    <a:pt x="2195005" y="2443667"/>
                  </a:lnTo>
                  <a:lnTo>
                    <a:pt x="2194969" y="2619087"/>
                  </a:lnTo>
                  <a:lnTo>
                    <a:pt x="2243956" y="2668074"/>
                  </a:lnTo>
                  <a:lnTo>
                    <a:pt x="2195564" y="2668084"/>
                  </a:lnTo>
                  <a:lnTo>
                    <a:pt x="2195380" y="2718721"/>
                  </a:lnTo>
                  <a:lnTo>
                    <a:pt x="2145358" y="2668699"/>
                  </a:lnTo>
                  <a:lnTo>
                    <a:pt x="1969938" y="2668734"/>
                  </a:lnTo>
                  <a:close/>
                </a:path>
                <a:path w="3315334" h="3317240">
                  <a:moveTo>
                    <a:pt x="2243956" y="2668074"/>
                  </a:moveTo>
                  <a:lnTo>
                    <a:pt x="2194969" y="2619087"/>
                  </a:lnTo>
                  <a:lnTo>
                    <a:pt x="2370389" y="2619052"/>
                  </a:lnTo>
                  <a:lnTo>
                    <a:pt x="2370984" y="2668048"/>
                  </a:lnTo>
                  <a:lnTo>
                    <a:pt x="2243956" y="2668074"/>
                  </a:lnTo>
                  <a:close/>
                </a:path>
                <a:path w="3315334" h="3317240">
                  <a:moveTo>
                    <a:pt x="2145322" y="2844119"/>
                  </a:moveTo>
                  <a:lnTo>
                    <a:pt x="2145358" y="2668699"/>
                  </a:lnTo>
                  <a:lnTo>
                    <a:pt x="2195380" y="2718721"/>
                  </a:lnTo>
                  <a:lnTo>
                    <a:pt x="2194924" y="2844108"/>
                  </a:lnTo>
                  <a:lnTo>
                    <a:pt x="2145322" y="2844119"/>
                  </a:lnTo>
                  <a:close/>
                </a:path>
                <a:path w="3315334" h="3317240">
                  <a:moveTo>
                    <a:pt x="0" y="1642625"/>
                  </a:moveTo>
                  <a:lnTo>
                    <a:pt x="10" y="1593024"/>
                  </a:lnTo>
                  <a:lnTo>
                    <a:pt x="174220" y="1592988"/>
                  </a:lnTo>
                  <a:lnTo>
                    <a:pt x="173651" y="1416964"/>
                  </a:lnTo>
                  <a:lnTo>
                    <a:pt x="223252" y="1416954"/>
                  </a:lnTo>
                  <a:lnTo>
                    <a:pt x="223216" y="1592373"/>
                  </a:lnTo>
                  <a:lnTo>
                    <a:pt x="273413" y="1642570"/>
                  </a:lnTo>
                  <a:lnTo>
                    <a:pt x="225021" y="1642580"/>
                  </a:lnTo>
                  <a:lnTo>
                    <a:pt x="225011" y="1692181"/>
                  </a:lnTo>
                  <a:lnTo>
                    <a:pt x="175419" y="1642590"/>
                  </a:lnTo>
                  <a:lnTo>
                    <a:pt x="0" y="1642625"/>
                  </a:lnTo>
                  <a:close/>
                </a:path>
                <a:path w="3315334" h="3317240">
                  <a:moveTo>
                    <a:pt x="273413" y="1642570"/>
                  </a:moveTo>
                  <a:lnTo>
                    <a:pt x="223216" y="1592373"/>
                  </a:lnTo>
                  <a:lnTo>
                    <a:pt x="398636" y="1592338"/>
                  </a:lnTo>
                  <a:lnTo>
                    <a:pt x="400441" y="1642544"/>
                  </a:lnTo>
                  <a:lnTo>
                    <a:pt x="273413" y="1642570"/>
                  </a:lnTo>
                  <a:close/>
                </a:path>
                <a:path w="3315334" h="3317240">
                  <a:moveTo>
                    <a:pt x="175384" y="1818010"/>
                  </a:moveTo>
                  <a:lnTo>
                    <a:pt x="175419" y="1642590"/>
                  </a:lnTo>
                  <a:lnTo>
                    <a:pt x="225011" y="1692181"/>
                  </a:lnTo>
                  <a:lnTo>
                    <a:pt x="224985" y="1817999"/>
                  </a:lnTo>
                  <a:lnTo>
                    <a:pt x="175384" y="1818010"/>
                  </a:lnTo>
                  <a:close/>
                </a:path>
                <a:path w="3315334" h="3317240">
                  <a:moveTo>
                    <a:pt x="498333" y="2142168"/>
                  </a:moveTo>
                  <a:lnTo>
                    <a:pt x="498343" y="2092567"/>
                  </a:lnTo>
                  <a:lnTo>
                    <a:pt x="673763" y="2092531"/>
                  </a:lnTo>
                  <a:lnTo>
                    <a:pt x="673798" y="1917111"/>
                  </a:lnTo>
                  <a:lnTo>
                    <a:pt x="723400" y="1917101"/>
                  </a:lnTo>
                  <a:lnTo>
                    <a:pt x="723364" y="2092521"/>
                  </a:lnTo>
                  <a:lnTo>
                    <a:pt x="772955" y="2142112"/>
                  </a:lnTo>
                  <a:lnTo>
                    <a:pt x="723354" y="2142122"/>
                  </a:lnTo>
                  <a:lnTo>
                    <a:pt x="723344" y="2191724"/>
                  </a:lnTo>
                  <a:lnTo>
                    <a:pt x="673753" y="2142133"/>
                  </a:lnTo>
                  <a:lnTo>
                    <a:pt x="498333" y="2142168"/>
                  </a:lnTo>
                  <a:close/>
                </a:path>
                <a:path w="3315334" h="3317240">
                  <a:moveTo>
                    <a:pt x="772955" y="2142112"/>
                  </a:moveTo>
                  <a:lnTo>
                    <a:pt x="723364" y="2092521"/>
                  </a:lnTo>
                  <a:lnTo>
                    <a:pt x="898784" y="2092486"/>
                  </a:lnTo>
                  <a:lnTo>
                    <a:pt x="898774" y="2142087"/>
                  </a:lnTo>
                  <a:lnTo>
                    <a:pt x="772955" y="2142112"/>
                  </a:lnTo>
                  <a:close/>
                </a:path>
                <a:path w="3315334" h="3317240">
                  <a:moveTo>
                    <a:pt x="673717" y="2317552"/>
                  </a:moveTo>
                  <a:lnTo>
                    <a:pt x="673753" y="2142133"/>
                  </a:lnTo>
                  <a:lnTo>
                    <a:pt x="723344" y="2191724"/>
                  </a:lnTo>
                  <a:lnTo>
                    <a:pt x="723319" y="2317542"/>
                  </a:lnTo>
                  <a:lnTo>
                    <a:pt x="673717" y="2317552"/>
                  </a:lnTo>
                  <a:close/>
                </a:path>
                <a:path w="3315334" h="3317240">
                  <a:moveTo>
                    <a:pt x="997876" y="2641711"/>
                  </a:moveTo>
                  <a:lnTo>
                    <a:pt x="997886" y="2592110"/>
                  </a:lnTo>
                  <a:lnTo>
                    <a:pt x="1173306" y="2592074"/>
                  </a:lnTo>
                  <a:lnTo>
                    <a:pt x="1173341" y="2416654"/>
                  </a:lnTo>
                  <a:lnTo>
                    <a:pt x="1222943" y="2416644"/>
                  </a:lnTo>
                  <a:lnTo>
                    <a:pt x="1222907" y="2592064"/>
                  </a:lnTo>
                  <a:lnTo>
                    <a:pt x="1272498" y="2641655"/>
                  </a:lnTo>
                  <a:lnTo>
                    <a:pt x="1222897" y="2641665"/>
                  </a:lnTo>
                  <a:lnTo>
                    <a:pt x="1222887" y="2691267"/>
                  </a:lnTo>
                  <a:lnTo>
                    <a:pt x="1173295" y="2641675"/>
                  </a:lnTo>
                  <a:lnTo>
                    <a:pt x="997876" y="2641711"/>
                  </a:lnTo>
                  <a:close/>
                </a:path>
                <a:path w="3315334" h="3317240">
                  <a:moveTo>
                    <a:pt x="1272498" y="2641655"/>
                  </a:moveTo>
                  <a:lnTo>
                    <a:pt x="1222907" y="2592064"/>
                  </a:lnTo>
                  <a:lnTo>
                    <a:pt x="1398327" y="2592028"/>
                  </a:lnTo>
                  <a:lnTo>
                    <a:pt x="1398317" y="2641630"/>
                  </a:lnTo>
                  <a:lnTo>
                    <a:pt x="1272498" y="2641655"/>
                  </a:lnTo>
                  <a:close/>
                </a:path>
                <a:path w="3315334" h="3317240">
                  <a:moveTo>
                    <a:pt x="1173260" y="2817095"/>
                  </a:moveTo>
                  <a:lnTo>
                    <a:pt x="1173295" y="2641675"/>
                  </a:lnTo>
                  <a:lnTo>
                    <a:pt x="1222887" y="2691267"/>
                  </a:lnTo>
                  <a:lnTo>
                    <a:pt x="1222861" y="2817085"/>
                  </a:lnTo>
                  <a:lnTo>
                    <a:pt x="1173260" y="2817095"/>
                  </a:lnTo>
                  <a:close/>
                </a:path>
                <a:path w="3315334" h="3317240">
                  <a:moveTo>
                    <a:pt x="1497418" y="3141254"/>
                  </a:moveTo>
                  <a:lnTo>
                    <a:pt x="1497429" y="3091652"/>
                  </a:lnTo>
                  <a:lnTo>
                    <a:pt x="1672848" y="3091617"/>
                  </a:lnTo>
                  <a:lnTo>
                    <a:pt x="1672884" y="2916197"/>
                  </a:lnTo>
                  <a:lnTo>
                    <a:pt x="1722485" y="2916187"/>
                  </a:lnTo>
                  <a:lnTo>
                    <a:pt x="1722450" y="3091607"/>
                  </a:lnTo>
                  <a:lnTo>
                    <a:pt x="1771437" y="3140594"/>
                  </a:lnTo>
                  <a:lnTo>
                    <a:pt x="1723045" y="3140603"/>
                  </a:lnTo>
                  <a:lnTo>
                    <a:pt x="1722860" y="3191240"/>
                  </a:lnTo>
                  <a:lnTo>
                    <a:pt x="1672838" y="3141218"/>
                  </a:lnTo>
                  <a:lnTo>
                    <a:pt x="1497418" y="3141254"/>
                  </a:lnTo>
                  <a:close/>
                </a:path>
                <a:path w="3315334" h="3317240">
                  <a:moveTo>
                    <a:pt x="1771437" y="3140594"/>
                  </a:moveTo>
                  <a:lnTo>
                    <a:pt x="1722450" y="3091607"/>
                  </a:lnTo>
                  <a:lnTo>
                    <a:pt x="1897870" y="3091571"/>
                  </a:lnTo>
                  <a:lnTo>
                    <a:pt x="1898464" y="3140568"/>
                  </a:lnTo>
                  <a:lnTo>
                    <a:pt x="1771437" y="3140594"/>
                  </a:lnTo>
                  <a:close/>
                </a:path>
                <a:path w="3315334" h="3317240">
                  <a:moveTo>
                    <a:pt x="1672803" y="3316638"/>
                  </a:moveTo>
                  <a:lnTo>
                    <a:pt x="1672838" y="3141218"/>
                  </a:lnTo>
                  <a:lnTo>
                    <a:pt x="1722860" y="3191240"/>
                  </a:lnTo>
                  <a:lnTo>
                    <a:pt x="1722404" y="3316628"/>
                  </a:lnTo>
                  <a:lnTo>
                    <a:pt x="1672803" y="3316638"/>
                  </a:lnTo>
                  <a:close/>
                </a:path>
              </a:pathLst>
            </a:custGeom>
            <a:solidFill>
              <a:srgbClr val="FFFFFF">
                <a:alpha val="2862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2230053"/>
            <a:ext cx="14757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spc="50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b="0" spc="11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b="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b="0" spc="13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b="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b="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b="0" spc="-4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b="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b="0" spc="-640" dirty="0">
                <a:solidFill>
                  <a:srgbClr val="FDFDFD"/>
                </a:solidFill>
                <a:latin typeface="Verdana"/>
                <a:cs typeface="Verdana"/>
              </a:rPr>
              <a:t>1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28774" y="1028699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ECB9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016000" y="2660646"/>
            <a:ext cx="5440680" cy="7068184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2700" marR="2106930">
              <a:lnSpc>
                <a:spcPts val="4950"/>
              </a:lnSpc>
              <a:spcBef>
                <a:spcPts val="1140"/>
              </a:spcBef>
            </a:pPr>
            <a:r>
              <a:rPr sz="5000" b="1" spc="660" dirty="0">
                <a:solidFill>
                  <a:srgbClr val="FBBE00"/>
                </a:solidFill>
                <a:latin typeface="Trebuchet MS"/>
                <a:cs typeface="Trebuchet MS"/>
              </a:rPr>
              <a:t>MONEY</a:t>
            </a:r>
            <a:r>
              <a:rPr sz="5000" b="1" spc="-22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70" dirty="0">
                <a:solidFill>
                  <a:srgbClr val="FBBE00"/>
                </a:solidFill>
                <a:latin typeface="Trebuchet MS"/>
                <a:cs typeface="Trebuchet MS"/>
              </a:rPr>
              <a:t>IS </a:t>
            </a:r>
            <a:r>
              <a:rPr sz="5000" b="1" spc="-1495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09" dirty="0">
                <a:solidFill>
                  <a:srgbClr val="FBBE00"/>
                </a:solidFill>
                <a:latin typeface="Trebuchet MS"/>
                <a:cs typeface="Trebuchet MS"/>
              </a:rPr>
              <a:t>FREEDOM</a:t>
            </a:r>
            <a:endParaRPr sz="5000">
              <a:latin typeface="Trebuchet MS"/>
              <a:cs typeface="Trebuchet MS"/>
            </a:endParaRPr>
          </a:p>
          <a:p>
            <a:pPr marL="12700" marR="5080">
              <a:lnSpc>
                <a:spcPct val="132800"/>
              </a:lnSpc>
              <a:spcBef>
                <a:spcPts val="2435"/>
              </a:spcBef>
            </a:pP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5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12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7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-12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5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29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40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8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190" dirty="0">
                <a:solidFill>
                  <a:srgbClr val="FDFDFD"/>
                </a:solidFill>
                <a:latin typeface="Verdana"/>
                <a:cs typeface="Verdana"/>
              </a:rPr>
              <a:t>“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9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pp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-160" dirty="0">
                <a:solidFill>
                  <a:srgbClr val="FDFDFD"/>
                </a:solidFill>
                <a:latin typeface="Verdana"/>
                <a:cs typeface="Verdana"/>
              </a:rPr>
              <a:t>”  </a:t>
            </a:r>
            <a:r>
              <a:rPr sz="24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4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4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40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9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-145" dirty="0">
                <a:solidFill>
                  <a:srgbClr val="FDFDFD"/>
                </a:solidFill>
                <a:latin typeface="Verdana"/>
                <a:cs typeface="Verdana"/>
              </a:rPr>
              <a:t>’</a:t>
            </a:r>
            <a:r>
              <a:rPr sz="24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45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400" spc="9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7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-12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45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400" spc="-36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9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2400" spc="7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12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8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4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9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4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400" spc="-7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ee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204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400" spc="-585" dirty="0">
                <a:solidFill>
                  <a:srgbClr val="FDFDFD"/>
                </a:solidFill>
                <a:latin typeface="Verdana"/>
                <a:cs typeface="Verdana"/>
              </a:rPr>
              <a:t>:</a:t>
            </a:r>
            <a:endParaRPr sz="2400">
              <a:latin typeface="Verdana"/>
              <a:cs typeface="Verdana"/>
            </a:endParaRPr>
          </a:p>
          <a:p>
            <a:pPr marL="506095" indent="-255270">
              <a:lnSpc>
                <a:spcPct val="100000"/>
              </a:lnSpc>
              <a:spcBef>
                <a:spcPts val="944"/>
              </a:spcBef>
              <a:buAutoNum type="arabicPeriod"/>
              <a:tabLst>
                <a:tab pos="506730" algn="l"/>
              </a:tabLst>
            </a:pPr>
            <a:r>
              <a:rPr sz="2400" spc="-30" dirty="0">
                <a:solidFill>
                  <a:srgbClr val="FDFDFD"/>
                </a:solidFill>
                <a:latin typeface="Verdana"/>
                <a:cs typeface="Verdana"/>
              </a:rPr>
              <a:t>Clarity</a:t>
            </a:r>
            <a:endParaRPr sz="2400">
              <a:latin typeface="Verdana"/>
              <a:cs typeface="Verdana"/>
            </a:endParaRPr>
          </a:p>
          <a:p>
            <a:pPr marL="568960" indent="-318135">
              <a:lnSpc>
                <a:spcPct val="100000"/>
              </a:lnSpc>
              <a:spcBef>
                <a:spcPts val="944"/>
              </a:spcBef>
              <a:buAutoNum type="arabicPeriod"/>
              <a:tabLst>
                <a:tab pos="569595" algn="l"/>
              </a:tabLst>
            </a:pPr>
            <a:r>
              <a:rPr sz="2400" spc="-1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1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9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-40" dirty="0">
                <a:solidFill>
                  <a:srgbClr val="FDFDFD"/>
                </a:solidFill>
                <a:latin typeface="Verdana"/>
                <a:cs typeface="Verdana"/>
              </a:rPr>
              <a:t>ff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9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9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spc="-12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endParaRPr sz="2400">
              <a:latin typeface="Verdana"/>
              <a:cs typeface="Verdana"/>
            </a:endParaRPr>
          </a:p>
          <a:p>
            <a:pPr marL="567690" indent="-316865">
              <a:lnSpc>
                <a:spcPct val="100000"/>
              </a:lnSpc>
              <a:spcBef>
                <a:spcPts val="944"/>
              </a:spcBef>
              <a:buAutoNum type="arabicPeriod"/>
              <a:tabLst>
                <a:tab pos="568325" algn="l"/>
              </a:tabLst>
            </a:pPr>
            <a:r>
              <a:rPr sz="2400" spc="155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400" spc="-7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5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7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oo</a:t>
            </a:r>
            <a:r>
              <a:rPr sz="2400" spc="21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endParaRPr sz="2400">
              <a:latin typeface="Verdana"/>
              <a:cs typeface="Verdana"/>
            </a:endParaRPr>
          </a:p>
          <a:p>
            <a:pPr marL="597535" indent="-346710">
              <a:lnSpc>
                <a:spcPct val="100000"/>
              </a:lnSpc>
              <a:spcBef>
                <a:spcPts val="944"/>
              </a:spcBef>
              <a:buAutoNum type="arabicPeriod"/>
              <a:tabLst>
                <a:tab pos="598170" algn="l"/>
              </a:tabLst>
            </a:pPr>
            <a:r>
              <a:rPr sz="2400" spc="-25" dirty="0">
                <a:solidFill>
                  <a:srgbClr val="FDFDFD"/>
                </a:solidFill>
                <a:latin typeface="Verdana"/>
                <a:cs typeface="Verdana"/>
              </a:rPr>
              <a:t>Stability</a:t>
            </a:r>
            <a:endParaRPr sz="2400">
              <a:latin typeface="Verdana"/>
              <a:cs typeface="Verdana"/>
            </a:endParaRPr>
          </a:p>
          <a:p>
            <a:pPr marL="568325" indent="-317500">
              <a:lnSpc>
                <a:spcPct val="100000"/>
              </a:lnSpc>
              <a:spcBef>
                <a:spcPts val="944"/>
              </a:spcBef>
              <a:buAutoNum type="arabicPeriod"/>
              <a:tabLst>
                <a:tab pos="568960" algn="l"/>
              </a:tabLst>
            </a:pPr>
            <a:r>
              <a:rPr sz="2400" spc="-5" dirty="0">
                <a:solidFill>
                  <a:srgbClr val="FDFDFD"/>
                </a:solidFill>
                <a:latin typeface="Verdana"/>
                <a:cs typeface="Verdana"/>
              </a:rPr>
              <a:t>Flexibility</a:t>
            </a:r>
            <a:endParaRPr sz="2400">
              <a:latin typeface="Verdana"/>
              <a:cs typeface="Verdana"/>
            </a:endParaRPr>
          </a:p>
          <a:p>
            <a:pPr marL="581660" indent="-330835">
              <a:lnSpc>
                <a:spcPct val="100000"/>
              </a:lnSpc>
              <a:spcBef>
                <a:spcPts val="944"/>
              </a:spcBef>
              <a:buAutoNum type="arabicPeriod"/>
              <a:tabLst>
                <a:tab pos="582295" algn="l"/>
              </a:tabLst>
            </a:pPr>
            <a:r>
              <a:rPr sz="2400" spc="130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9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9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endParaRPr sz="2400">
              <a:latin typeface="Verdana"/>
              <a:cs typeface="Verdana"/>
            </a:endParaRPr>
          </a:p>
          <a:p>
            <a:pPr marL="575310" indent="-324485">
              <a:lnSpc>
                <a:spcPct val="100000"/>
              </a:lnSpc>
              <a:spcBef>
                <a:spcPts val="944"/>
              </a:spcBef>
              <a:buAutoNum type="arabicPeriod"/>
              <a:tabLst>
                <a:tab pos="575945" algn="l"/>
              </a:tabLst>
            </a:pPr>
            <a:r>
              <a:rPr sz="2400" spc="7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400" spc="9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2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2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40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2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105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"/>
            <a:ext cx="9239250" cy="10287000"/>
            <a:chOff x="0" y="3"/>
            <a:chExt cx="923925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3"/>
              <a:ext cx="5734050" cy="10287000"/>
            </a:xfrm>
            <a:custGeom>
              <a:avLst/>
              <a:gdLst/>
              <a:ahLst/>
              <a:cxnLst/>
              <a:rect l="l" t="t" r="r" b="b"/>
              <a:pathLst>
                <a:path w="5734050" h="10287000">
                  <a:moveTo>
                    <a:pt x="0" y="0"/>
                  </a:moveTo>
                  <a:lnTo>
                    <a:pt x="5733961" y="0"/>
                  </a:lnTo>
                  <a:lnTo>
                    <a:pt x="5733961" y="10286996"/>
                  </a:lnTo>
                  <a:lnTo>
                    <a:pt x="0" y="102869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B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58480" y="1471109"/>
              <a:ext cx="6980582" cy="7344787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0560834" y="1471109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ECB9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664815" y="7619569"/>
            <a:ext cx="2623185" cy="2667635"/>
          </a:xfrm>
          <a:custGeom>
            <a:avLst/>
            <a:gdLst/>
            <a:ahLst/>
            <a:cxnLst/>
            <a:rect l="l" t="t" r="r" b="b"/>
            <a:pathLst>
              <a:path w="2623184" h="2667634">
                <a:moveTo>
                  <a:pt x="1904" y="2171700"/>
                </a:moveTo>
                <a:lnTo>
                  <a:pt x="803" y="2146300"/>
                </a:lnTo>
                <a:lnTo>
                  <a:pt x="238" y="2108200"/>
                </a:lnTo>
                <a:lnTo>
                  <a:pt x="29" y="2082800"/>
                </a:lnTo>
                <a:lnTo>
                  <a:pt x="0" y="2044700"/>
                </a:lnTo>
                <a:lnTo>
                  <a:pt x="2045038" y="0"/>
                </a:lnTo>
                <a:lnTo>
                  <a:pt x="2136615" y="0"/>
                </a:lnTo>
                <a:lnTo>
                  <a:pt x="2166902" y="12700"/>
                </a:lnTo>
                <a:lnTo>
                  <a:pt x="1904" y="2171700"/>
                </a:lnTo>
                <a:close/>
              </a:path>
              <a:path w="2623184" h="2667634">
                <a:moveTo>
                  <a:pt x="7616" y="1917700"/>
                </a:moveTo>
                <a:lnTo>
                  <a:pt x="10829" y="1879600"/>
                </a:lnTo>
                <a:lnTo>
                  <a:pt x="14757" y="1854200"/>
                </a:lnTo>
                <a:lnTo>
                  <a:pt x="19398" y="1816100"/>
                </a:lnTo>
                <a:lnTo>
                  <a:pt x="24753" y="1778000"/>
                </a:lnTo>
                <a:lnTo>
                  <a:pt x="1772747" y="25400"/>
                </a:lnTo>
                <a:lnTo>
                  <a:pt x="1843200" y="25400"/>
                </a:lnTo>
                <a:lnTo>
                  <a:pt x="1878247" y="12700"/>
                </a:lnTo>
                <a:lnTo>
                  <a:pt x="1913653" y="12700"/>
                </a:lnTo>
                <a:lnTo>
                  <a:pt x="7616" y="1917700"/>
                </a:lnTo>
                <a:close/>
              </a:path>
              <a:path w="2623184" h="2667634">
                <a:moveTo>
                  <a:pt x="22849" y="2400300"/>
                </a:moveTo>
                <a:lnTo>
                  <a:pt x="18892" y="2374900"/>
                </a:lnTo>
                <a:lnTo>
                  <a:pt x="15471" y="2349500"/>
                </a:lnTo>
                <a:lnTo>
                  <a:pt x="12406" y="2311400"/>
                </a:lnTo>
                <a:lnTo>
                  <a:pt x="9520" y="2286000"/>
                </a:lnTo>
                <a:lnTo>
                  <a:pt x="2284958" y="12700"/>
                </a:lnTo>
                <a:lnTo>
                  <a:pt x="2312390" y="12700"/>
                </a:lnTo>
                <a:lnTo>
                  <a:pt x="2340178" y="25400"/>
                </a:lnTo>
                <a:lnTo>
                  <a:pt x="2395398" y="25400"/>
                </a:lnTo>
                <a:lnTo>
                  <a:pt x="22849" y="2400300"/>
                </a:lnTo>
                <a:close/>
              </a:path>
              <a:path w="2623184" h="2667634">
                <a:moveTo>
                  <a:pt x="62836" y="2603500"/>
                </a:moveTo>
                <a:lnTo>
                  <a:pt x="39986" y="2501900"/>
                </a:lnTo>
                <a:lnTo>
                  <a:pt x="2500125" y="50800"/>
                </a:lnTo>
                <a:lnTo>
                  <a:pt x="2525534" y="50800"/>
                </a:lnTo>
                <a:lnTo>
                  <a:pt x="2575636" y="63500"/>
                </a:lnTo>
                <a:lnTo>
                  <a:pt x="2601044" y="63500"/>
                </a:lnTo>
                <a:lnTo>
                  <a:pt x="62836" y="2603500"/>
                </a:lnTo>
                <a:close/>
              </a:path>
              <a:path w="2623184" h="2667634">
                <a:moveTo>
                  <a:pt x="51411" y="1625600"/>
                </a:moveTo>
                <a:lnTo>
                  <a:pt x="62062" y="1587500"/>
                </a:lnTo>
                <a:lnTo>
                  <a:pt x="73785" y="1536700"/>
                </a:lnTo>
                <a:lnTo>
                  <a:pt x="86221" y="1498600"/>
                </a:lnTo>
                <a:lnTo>
                  <a:pt x="99014" y="1447800"/>
                </a:lnTo>
                <a:lnTo>
                  <a:pt x="1449044" y="101600"/>
                </a:lnTo>
                <a:lnTo>
                  <a:pt x="1577573" y="63500"/>
                </a:lnTo>
                <a:lnTo>
                  <a:pt x="1620416" y="63500"/>
                </a:lnTo>
                <a:lnTo>
                  <a:pt x="51411" y="1625600"/>
                </a:lnTo>
                <a:close/>
              </a:path>
              <a:path w="2623184" h="2667634">
                <a:moveTo>
                  <a:pt x="248648" y="2667429"/>
                </a:moveTo>
                <a:lnTo>
                  <a:pt x="128960" y="2667429"/>
                </a:lnTo>
                <a:lnTo>
                  <a:pt x="2623185" y="165996"/>
                </a:lnTo>
                <a:lnTo>
                  <a:pt x="2623185" y="296890"/>
                </a:lnTo>
                <a:lnTo>
                  <a:pt x="248648" y="2667429"/>
                </a:lnTo>
                <a:close/>
              </a:path>
              <a:path w="2623184" h="2667634">
                <a:moveTo>
                  <a:pt x="175180" y="1257300"/>
                </a:moveTo>
                <a:lnTo>
                  <a:pt x="194856" y="1206500"/>
                </a:lnTo>
                <a:lnTo>
                  <a:pt x="215801" y="1168400"/>
                </a:lnTo>
                <a:lnTo>
                  <a:pt x="238016" y="1117600"/>
                </a:lnTo>
                <a:lnTo>
                  <a:pt x="261500" y="1079500"/>
                </a:lnTo>
                <a:lnTo>
                  <a:pt x="286254" y="1041400"/>
                </a:lnTo>
                <a:lnTo>
                  <a:pt x="312277" y="990600"/>
                </a:lnTo>
                <a:lnTo>
                  <a:pt x="990148" y="317500"/>
                </a:lnTo>
                <a:lnTo>
                  <a:pt x="1075129" y="266700"/>
                </a:lnTo>
                <a:lnTo>
                  <a:pt x="1162225" y="215900"/>
                </a:lnTo>
                <a:lnTo>
                  <a:pt x="1206435" y="203200"/>
                </a:lnTo>
                <a:lnTo>
                  <a:pt x="1251014" y="177800"/>
                </a:lnTo>
                <a:lnTo>
                  <a:pt x="175180" y="1257300"/>
                </a:lnTo>
                <a:close/>
              </a:path>
              <a:path w="2623184" h="2667634">
                <a:moveTo>
                  <a:pt x="499220" y="2667429"/>
                </a:moveTo>
                <a:lnTo>
                  <a:pt x="372316" y="2667429"/>
                </a:lnTo>
                <a:lnTo>
                  <a:pt x="2623185" y="423921"/>
                </a:lnTo>
                <a:lnTo>
                  <a:pt x="2623185" y="547844"/>
                </a:lnTo>
                <a:lnTo>
                  <a:pt x="499220" y="2667429"/>
                </a:lnTo>
                <a:close/>
              </a:path>
              <a:path w="2623184" h="2667634">
                <a:moveTo>
                  <a:pt x="745042" y="2667429"/>
                </a:moveTo>
                <a:lnTo>
                  <a:pt x="625395" y="2667429"/>
                </a:lnTo>
                <a:lnTo>
                  <a:pt x="2623185" y="668729"/>
                </a:lnTo>
                <a:lnTo>
                  <a:pt x="2623185" y="787177"/>
                </a:lnTo>
                <a:lnTo>
                  <a:pt x="745042" y="2667429"/>
                </a:lnTo>
                <a:close/>
              </a:path>
              <a:path w="2623184" h="2667634">
                <a:moveTo>
                  <a:pt x="995339" y="2667429"/>
                </a:moveTo>
                <a:lnTo>
                  <a:pt x="869724" y="2667429"/>
                </a:lnTo>
                <a:lnTo>
                  <a:pt x="2623185" y="915100"/>
                </a:lnTo>
                <a:lnTo>
                  <a:pt x="2623185" y="1040263"/>
                </a:lnTo>
                <a:lnTo>
                  <a:pt x="995339" y="2667429"/>
                </a:lnTo>
                <a:close/>
              </a:path>
              <a:path w="2623184" h="2667634">
                <a:moveTo>
                  <a:pt x="1242148" y="2667429"/>
                </a:moveTo>
                <a:lnTo>
                  <a:pt x="1123371" y="2667429"/>
                </a:lnTo>
                <a:lnTo>
                  <a:pt x="2623185" y="1164981"/>
                </a:lnTo>
                <a:lnTo>
                  <a:pt x="2623185" y="1284273"/>
                </a:lnTo>
                <a:lnTo>
                  <a:pt x="1242148" y="2667429"/>
                </a:lnTo>
                <a:close/>
              </a:path>
              <a:path w="2623184" h="2667634">
                <a:moveTo>
                  <a:pt x="1486633" y="2667429"/>
                </a:moveTo>
                <a:lnTo>
                  <a:pt x="1365341" y="2667429"/>
                </a:lnTo>
                <a:lnTo>
                  <a:pt x="2623185" y="1411719"/>
                </a:lnTo>
                <a:lnTo>
                  <a:pt x="2623185" y="1528649"/>
                </a:lnTo>
                <a:lnTo>
                  <a:pt x="1486633" y="2667429"/>
                </a:lnTo>
                <a:close/>
              </a:path>
              <a:path w="2623184" h="2667634">
                <a:moveTo>
                  <a:pt x="1741457" y="2667429"/>
                </a:moveTo>
                <a:lnTo>
                  <a:pt x="1610941" y="2667429"/>
                </a:lnTo>
                <a:lnTo>
                  <a:pt x="2623185" y="1653200"/>
                </a:lnTo>
                <a:lnTo>
                  <a:pt x="2623185" y="1786060"/>
                </a:lnTo>
                <a:lnTo>
                  <a:pt x="1741457" y="2667429"/>
                </a:lnTo>
                <a:close/>
              </a:path>
              <a:path w="2623184" h="2667634">
                <a:moveTo>
                  <a:pt x="1980894" y="2667429"/>
                </a:moveTo>
                <a:lnTo>
                  <a:pt x="1861291" y="2667429"/>
                </a:lnTo>
                <a:lnTo>
                  <a:pt x="2623185" y="1906178"/>
                </a:lnTo>
                <a:lnTo>
                  <a:pt x="2623185" y="2024706"/>
                </a:lnTo>
                <a:lnTo>
                  <a:pt x="1980894" y="2667429"/>
                </a:lnTo>
                <a:close/>
              </a:path>
              <a:path w="2623184" h="2667634">
                <a:moveTo>
                  <a:pt x="2230674" y="2667429"/>
                </a:moveTo>
                <a:lnTo>
                  <a:pt x="2105039" y="2667429"/>
                </a:lnTo>
                <a:lnTo>
                  <a:pt x="2623185" y="2149388"/>
                </a:lnTo>
                <a:lnTo>
                  <a:pt x="2623185" y="2274566"/>
                </a:lnTo>
                <a:lnTo>
                  <a:pt x="2230674" y="2667429"/>
                </a:lnTo>
                <a:close/>
              </a:path>
              <a:path w="2623184" h="2667634">
                <a:moveTo>
                  <a:pt x="2482221" y="2667429"/>
                </a:moveTo>
                <a:lnTo>
                  <a:pt x="2357431" y="2667429"/>
                </a:lnTo>
                <a:lnTo>
                  <a:pt x="2623185" y="2400602"/>
                </a:lnTo>
                <a:lnTo>
                  <a:pt x="2623185" y="2526434"/>
                </a:lnTo>
                <a:lnTo>
                  <a:pt x="2482221" y="2667429"/>
                </a:lnTo>
                <a:close/>
              </a:path>
              <a:path w="2623184" h="2667634">
                <a:moveTo>
                  <a:pt x="2623185" y="2667429"/>
                </a:moveTo>
                <a:lnTo>
                  <a:pt x="2606591" y="2667429"/>
                </a:lnTo>
                <a:lnTo>
                  <a:pt x="2623185" y="2650862"/>
                </a:lnTo>
                <a:lnTo>
                  <a:pt x="2623185" y="2667429"/>
                </a:lnTo>
                <a:close/>
              </a:path>
            </a:pathLst>
          </a:custGeom>
          <a:solidFill>
            <a:srgbClr val="FFFFFF">
              <a:alpha val="148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548060" y="2264171"/>
            <a:ext cx="15201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spc="40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b="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b="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b="0" spc="12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b="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b="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b="0" spc="-6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b="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b="0" spc="-165" dirty="0">
                <a:solidFill>
                  <a:srgbClr val="FDFDFD"/>
                </a:solidFill>
                <a:latin typeface="Verdana"/>
                <a:cs typeface="Verdana"/>
              </a:rPr>
              <a:t>2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548060" y="2783881"/>
            <a:ext cx="5616575" cy="6924675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2700" marR="63500">
              <a:lnSpc>
                <a:spcPts val="4950"/>
              </a:lnSpc>
              <a:spcBef>
                <a:spcPts val="1140"/>
              </a:spcBef>
            </a:pPr>
            <a:r>
              <a:rPr sz="5000" b="1" spc="275" dirty="0">
                <a:solidFill>
                  <a:srgbClr val="FBBE00"/>
                </a:solidFill>
                <a:latin typeface="Trebuchet MS"/>
                <a:cs typeface="Trebuchet MS"/>
              </a:rPr>
              <a:t>TIME </a:t>
            </a:r>
            <a:r>
              <a:rPr sz="5000" b="1" spc="470" dirty="0">
                <a:solidFill>
                  <a:srgbClr val="FBBE00"/>
                </a:solidFill>
                <a:latin typeface="Trebuchet MS"/>
                <a:cs typeface="Trebuchet MS"/>
              </a:rPr>
              <a:t>IS </a:t>
            </a:r>
            <a:r>
              <a:rPr sz="5000" b="1" spc="610" dirty="0">
                <a:solidFill>
                  <a:srgbClr val="FBBE00"/>
                </a:solidFill>
                <a:latin typeface="Trebuchet MS"/>
                <a:cs typeface="Trebuchet MS"/>
              </a:rPr>
              <a:t>MORE </a:t>
            </a:r>
            <a:r>
              <a:rPr sz="5000" b="1" spc="615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390" dirty="0">
                <a:solidFill>
                  <a:srgbClr val="FBBE00"/>
                </a:solidFill>
                <a:latin typeface="Trebuchet MS"/>
                <a:cs typeface="Trebuchet MS"/>
              </a:rPr>
              <a:t>VALUABLE</a:t>
            </a:r>
            <a:r>
              <a:rPr sz="5000" b="1" spc="-215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59" dirty="0">
                <a:solidFill>
                  <a:srgbClr val="FBBE00"/>
                </a:solidFill>
                <a:latin typeface="Trebuchet MS"/>
                <a:cs typeface="Trebuchet MS"/>
              </a:rPr>
              <a:t>THAN </a:t>
            </a:r>
            <a:r>
              <a:rPr sz="5000" b="1" spc="-149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660" dirty="0">
                <a:solidFill>
                  <a:srgbClr val="FBBE00"/>
                </a:solidFill>
                <a:latin typeface="Trebuchet MS"/>
                <a:cs typeface="Trebuchet MS"/>
              </a:rPr>
              <a:t>MONEY</a:t>
            </a:r>
            <a:endParaRPr sz="5000">
              <a:latin typeface="Trebuchet MS"/>
              <a:cs typeface="Trebuchet MS"/>
            </a:endParaRPr>
          </a:p>
          <a:p>
            <a:pPr marL="12700" marR="5080">
              <a:lnSpc>
                <a:spcPct val="131300"/>
              </a:lnSpc>
              <a:spcBef>
                <a:spcPts val="3779"/>
              </a:spcBef>
            </a:pPr>
            <a:r>
              <a:rPr sz="2000" spc="21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0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li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-30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9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30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0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120" dirty="0">
                <a:solidFill>
                  <a:srgbClr val="FDFDFD"/>
                </a:solidFill>
                <a:latin typeface="Verdana"/>
                <a:cs typeface="Verdana"/>
              </a:rPr>
              <a:t>’</a:t>
            </a:r>
            <a:r>
              <a:rPr sz="20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14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  </a:t>
            </a:r>
            <a:r>
              <a:rPr sz="2000" spc="-25" dirty="0">
                <a:solidFill>
                  <a:srgbClr val="FDFDFD"/>
                </a:solidFill>
                <a:latin typeface="Verdana"/>
                <a:cs typeface="Verdana"/>
              </a:rPr>
              <a:t>time.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550">
              <a:latin typeface="Verdana"/>
              <a:cs typeface="Verdana"/>
            </a:endParaRPr>
          </a:p>
          <a:p>
            <a:pPr marL="12700" marR="29845">
              <a:lnSpc>
                <a:spcPct val="131300"/>
              </a:lnSpc>
            </a:pPr>
            <a:r>
              <a:rPr sz="2000" spc="-9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ke</a:t>
            </a:r>
            <a:r>
              <a:rPr sz="2000" spc="-10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150" dirty="0">
                <a:solidFill>
                  <a:srgbClr val="FDFDFD"/>
                </a:solidFill>
                <a:latin typeface="Verdana"/>
                <a:cs typeface="Verdana"/>
              </a:rPr>
              <a:t>-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k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25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ee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55" dirty="0">
                <a:solidFill>
                  <a:srgbClr val="FDFDFD"/>
                </a:solidFill>
                <a:latin typeface="Verdana"/>
                <a:cs typeface="Verdana"/>
              </a:rPr>
              <a:t>s  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k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25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10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25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uc</a:t>
            </a:r>
            <a:r>
              <a:rPr sz="2000" spc="85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0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55" dirty="0">
                <a:solidFill>
                  <a:srgbClr val="FDFDFD"/>
                </a:solidFill>
                <a:latin typeface="Verdana"/>
                <a:cs typeface="Verdana"/>
              </a:rPr>
              <a:t>s  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000" spc="-10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q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000" spc="-10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30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550">
              <a:latin typeface="Verdana"/>
              <a:cs typeface="Verdana"/>
            </a:endParaRPr>
          </a:p>
          <a:p>
            <a:pPr marL="12700" marR="130810">
              <a:lnSpc>
                <a:spcPct val="131200"/>
              </a:lnSpc>
            </a:pPr>
            <a:r>
              <a:rPr sz="2000" spc="-9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10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114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ee</a:t>
            </a:r>
            <a:r>
              <a:rPr sz="2000" spc="85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0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  </a:t>
            </a:r>
            <a:r>
              <a:rPr sz="2000" spc="-40" dirty="0">
                <a:solidFill>
                  <a:srgbClr val="FDFDFD"/>
                </a:solidFill>
                <a:latin typeface="Verdana"/>
                <a:cs typeface="Verdana"/>
              </a:rPr>
              <a:t>is </a:t>
            </a:r>
            <a:r>
              <a:rPr sz="2000" spc="45" dirty="0">
                <a:solidFill>
                  <a:srgbClr val="FDFDFD"/>
                </a:solidFill>
                <a:latin typeface="Verdana"/>
                <a:cs typeface="Verdana"/>
              </a:rPr>
              <a:t>not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strictly </a:t>
            </a:r>
            <a:r>
              <a:rPr sz="2000" spc="-75" dirty="0">
                <a:solidFill>
                  <a:srgbClr val="FDFDFD"/>
                </a:solidFill>
                <a:latin typeface="Verdana"/>
                <a:cs typeface="Verdana"/>
              </a:rPr>
              <a:t>linear: </a:t>
            </a:r>
            <a:r>
              <a:rPr sz="2000" spc="-25" dirty="0">
                <a:solidFill>
                  <a:srgbClr val="FDFDFD"/>
                </a:solidFill>
                <a:latin typeface="Verdana"/>
                <a:cs typeface="Verdana"/>
              </a:rPr>
              <a:t>if </a:t>
            </a:r>
            <a:r>
              <a:rPr sz="2000" dirty="0">
                <a:solidFill>
                  <a:srgbClr val="FDFDFD"/>
                </a:solidFill>
                <a:latin typeface="Verdana"/>
                <a:cs typeface="Verdana"/>
              </a:rPr>
              <a:t>you </a:t>
            </a:r>
            <a:r>
              <a:rPr sz="2000" spc="45" dirty="0">
                <a:solidFill>
                  <a:srgbClr val="FDFDFD"/>
                </a:solidFill>
                <a:latin typeface="Verdana"/>
                <a:cs typeface="Verdana"/>
              </a:rPr>
              <a:t>want </a:t>
            </a:r>
            <a:r>
              <a:rPr sz="2000" spc="25" dirty="0">
                <a:solidFill>
                  <a:srgbClr val="FDFDFD"/>
                </a:solidFill>
                <a:latin typeface="Verdana"/>
                <a:cs typeface="Verdana"/>
              </a:rPr>
              <a:t>to </a:t>
            </a:r>
            <a:r>
              <a:rPr sz="2000" spc="40" dirty="0">
                <a:solidFill>
                  <a:srgbClr val="FDFDFD"/>
                </a:solidFill>
                <a:latin typeface="Verdana"/>
                <a:cs typeface="Verdana"/>
              </a:rPr>
              <a:t>make </a:t>
            </a:r>
            <a:r>
              <a:rPr sz="2000" spc="4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40" dirty="0">
                <a:solidFill>
                  <a:srgbClr val="FDFDFD"/>
                </a:solidFill>
                <a:latin typeface="Verdana"/>
                <a:cs typeface="Verdana"/>
              </a:rPr>
              <a:t>more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money,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DFDFD"/>
                </a:solidFill>
                <a:latin typeface="Verdana"/>
                <a:cs typeface="Verdana"/>
              </a:rPr>
              <a:t>you</a:t>
            </a:r>
            <a:r>
              <a:rPr sz="20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FDFDFD"/>
                </a:solidFill>
                <a:latin typeface="Verdana"/>
                <a:cs typeface="Verdana"/>
              </a:rPr>
              <a:t>don’t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necessarily</a:t>
            </a:r>
            <a:r>
              <a:rPr sz="20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50" dirty="0">
                <a:solidFill>
                  <a:srgbClr val="FDFDFD"/>
                </a:solidFill>
                <a:latin typeface="Verdana"/>
                <a:cs typeface="Verdana"/>
              </a:rPr>
              <a:t>need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FDFDFD"/>
                </a:solidFill>
                <a:latin typeface="Verdana"/>
                <a:cs typeface="Verdana"/>
              </a:rPr>
              <a:t>to </a:t>
            </a:r>
            <a:r>
              <a:rPr sz="2000" spc="-68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-30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048936" y="0"/>
            <a:ext cx="9224645" cy="10287000"/>
            <a:chOff x="9048936" y="0"/>
            <a:chExt cx="9224645" cy="10287000"/>
          </a:xfrm>
        </p:grpSpPr>
        <p:sp>
          <p:nvSpPr>
            <p:cNvPr id="3" name="object 3"/>
            <p:cNvSpPr/>
            <p:nvPr/>
          </p:nvSpPr>
          <p:spPr>
            <a:xfrm>
              <a:off x="12539228" y="0"/>
              <a:ext cx="5734050" cy="10287000"/>
            </a:xfrm>
            <a:custGeom>
              <a:avLst/>
              <a:gdLst/>
              <a:ahLst/>
              <a:cxnLst/>
              <a:rect l="l" t="t" r="r" b="b"/>
              <a:pathLst>
                <a:path w="5734050" h="10287000">
                  <a:moveTo>
                    <a:pt x="0" y="0"/>
                  </a:moveTo>
                  <a:lnTo>
                    <a:pt x="5733960" y="0"/>
                  </a:lnTo>
                  <a:lnTo>
                    <a:pt x="5733960" y="10286998"/>
                  </a:lnTo>
                  <a:lnTo>
                    <a:pt x="0" y="10286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B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048936" y="1611886"/>
              <a:ext cx="6980582" cy="7344787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028774" y="1028699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ECB9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391751" y="3486491"/>
            <a:ext cx="3315335" cy="3317240"/>
          </a:xfrm>
          <a:custGeom>
            <a:avLst/>
            <a:gdLst/>
            <a:ahLst/>
            <a:cxnLst/>
            <a:rect l="l" t="t" r="r" b="b"/>
            <a:pathLst>
              <a:path w="3315334" h="3317240">
                <a:moveTo>
                  <a:pt x="1416954" y="224461"/>
                </a:moveTo>
                <a:lnTo>
                  <a:pt x="1416964" y="174860"/>
                </a:lnTo>
                <a:lnTo>
                  <a:pt x="1592384" y="174824"/>
                </a:lnTo>
                <a:lnTo>
                  <a:pt x="1591814" y="10"/>
                </a:lnTo>
                <a:lnTo>
                  <a:pt x="1641416" y="0"/>
                </a:lnTo>
                <a:lnTo>
                  <a:pt x="1641380" y="175419"/>
                </a:lnTo>
                <a:lnTo>
                  <a:pt x="1689762" y="223801"/>
                </a:lnTo>
                <a:lnTo>
                  <a:pt x="1641370" y="223811"/>
                </a:lnTo>
                <a:lnTo>
                  <a:pt x="1641531" y="273584"/>
                </a:lnTo>
                <a:lnTo>
                  <a:pt x="1592374" y="224426"/>
                </a:lnTo>
                <a:lnTo>
                  <a:pt x="1416954" y="224461"/>
                </a:lnTo>
                <a:close/>
              </a:path>
              <a:path w="3315334" h="3317240">
                <a:moveTo>
                  <a:pt x="1689762" y="223801"/>
                </a:moveTo>
                <a:lnTo>
                  <a:pt x="1641380" y="175419"/>
                </a:lnTo>
                <a:lnTo>
                  <a:pt x="1816195" y="174779"/>
                </a:lnTo>
                <a:lnTo>
                  <a:pt x="1816790" y="223775"/>
                </a:lnTo>
                <a:lnTo>
                  <a:pt x="1689762" y="223801"/>
                </a:lnTo>
                <a:close/>
              </a:path>
              <a:path w="3315334" h="3317240">
                <a:moveTo>
                  <a:pt x="1592338" y="399846"/>
                </a:moveTo>
                <a:lnTo>
                  <a:pt x="1592374" y="224426"/>
                </a:lnTo>
                <a:lnTo>
                  <a:pt x="1641531" y="273584"/>
                </a:lnTo>
                <a:lnTo>
                  <a:pt x="1641939" y="399836"/>
                </a:lnTo>
                <a:lnTo>
                  <a:pt x="1592338" y="399846"/>
                </a:lnTo>
                <a:close/>
              </a:path>
              <a:path w="3315334" h="3317240">
                <a:moveTo>
                  <a:pt x="1917101" y="724609"/>
                </a:moveTo>
                <a:lnTo>
                  <a:pt x="1917111" y="675008"/>
                </a:lnTo>
                <a:lnTo>
                  <a:pt x="2091321" y="674972"/>
                </a:lnTo>
                <a:lnTo>
                  <a:pt x="2091357" y="499552"/>
                </a:lnTo>
                <a:lnTo>
                  <a:pt x="2140959" y="499542"/>
                </a:lnTo>
                <a:lnTo>
                  <a:pt x="2140318" y="674357"/>
                </a:lnTo>
                <a:lnTo>
                  <a:pt x="2189910" y="723949"/>
                </a:lnTo>
                <a:lnTo>
                  <a:pt x="2141518" y="723959"/>
                </a:lnTo>
                <a:lnTo>
                  <a:pt x="2141508" y="773560"/>
                </a:lnTo>
                <a:lnTo>
                  <a:pt x="2091916" y="723969"/>
                </a:lnTo>
                <a:lnTo>
                  <a:pt x="1917101" y="724609"/>
                </a:lnTo>
                <a:close/>
              </a:path>
              <a:path w="3315334" h="3317240">
                <a:moveTo>
                  <a:pt x="2189910" y="723949"/>
                </a:moveTo>
                <a:lnTo>
                  <a:pt x="2140318" y="674357"/>
                </a:lnTo>
                <a:lnTo>
                  <a:pt x="2315738" y="674322"/>
                </a:lnTo>
                <a:lnTo>
                  <a:pt x="2316938" y="723923"/>
                </a:lnTo>
                <a:lnTo>
                  <a:pt x="2189910" y="723949"/>
                </a:lnTo>
                <a:close/>
              </a:path>
              <a:path w="3315334" h="3317240">
                <a:moveTo>
                  <a:pt x="2091881" y="899389"/>
                </a:moveTo>
                <a:lnTo>
                  <a:pt x="2091916" y="723969"/>
                </a:lnTo>
                <a:lnTo>
                  <a:pt x="2141508" y="773560"/>
                </a:lnTo>
                <a:lnTo>
                  <a:pt x="2141482" y="899379"/>
                </a:lnTo>
                <a:lnTo>
                  <a:pt x="2091881" y="899389"/>
                </a:lnTo>
                <a:close/>
              </a:path>
              <a:path w="3315334" h="3317240">
                <a:moveTo>
                  <a:pt x="2415434" y="1224152"/>
                </a:moveTo>
                <a:lnTo>
                  <a:pt x="2415444" y="1174551"/>
                </a:lnTo>
                <a:lnTo>
                  <a:pt x="2590864" y="1174515"/>
                </a:lnTo>
                <a:lnTo>
                  <a:pt x="2590900" y="999095"/>
                </a:lnTo>
                <a:lnTo>
                  <a:pt x="2640501" y="999085"/>
                </a:lnTo>
                <a:lnTo>
                  <a:pt x="2640466" y="1174505"/>
                </a:lnTo>
                <a:lnTo>
                  <a:pt x="2689453" y="1223492"/>
                </a:lnTo>
                <a:lnTo>
                  <a:pt x="2641061" y="1223502"/>
                </a:lnTo>
                <a:lnTo>
                  <a:pt x="2641051" y="1273103"/>
                </a:lnTo>
                <a:lnTo>
                  <a:pt x="2591459" y="1223512"/>
                </a:lnTo>
                <a:lnTo>
                  <a:pt x="2415434" y="1224152"/>
                </a:lnTo>
                <a:close/>
              </a:path>
              <a:path w="3315334" h="3317240">
                <a:moveTo>
                  <a:pt x="2689453" y="1223492"/>
                </a:moveTo>
                <a:lnTo>
                  <a:pt x="2640466" y="1174505"/>
                </a:lnTo>
                <a:lnTo>
                  <a:pt x="2815886" y="1174470"/>
                </a:lnTo>
                <a:lnTo>
                  <a:pt x="2816481" y="1223466"/>
                </a:lnTo>
                <a:lnTo>
                  <a:pt x="2689453" y="1223492"/>
                </a:lnTo>
                <a:close/>
              </a:path>
              <a:path w="3315334" h="3317240">
                <a:moveTo>
                  <a:pt x="2591424" y="1398931"/>
                </a:moveTo>
                <a:lnTo>
                  <a:pt x="2591459" y="1223512"/>
                </a:lnTo>
                <a:lnTo>
                  <a:pt x="2641051" y="1273103"/>
                </a:lnTo>
                <a:lnTo>
                  <a:pt x="2641025" y="1398921"/>
                </a:lnTo>
                <a:lnTo>
                  <a:pt x="2591424" y="1398931"/>
                </a:lnTo>
                <a:close/>
              </a:path>
              <a:path w="3315334" h="3317240">
                <a:moveTo>
                  <a:pt x="2915582" y="1724300"/>
                </a:moveTo>
                <a:lnTo>
                  <a:pt x="2915592" y="1674698"/>
                </a:lnTo>
                <a:lnTo>
                  <a:pt x="3091012" y="1674663"/>
                </a:lnTo>
                <a:lnTo>
                  <a:pt x="3091047" y="1499243"/>
                </a:lnTo>
                <a:lnTo>
                  <a:pt x="3140649" y="1499233"/>
                </a:lnTo>
                <a:lnTo>
                  <a:pt x="3139404" y="1673443"/>
                </a:lnTo>
                <a:lnTo>
                  <a:pt x="3188995" y="1723035"/>
                </a:lnTo>
                <a:lnTo>
                  <a:pt x="3140604" y="1723044"/>
                </a:lnTo>
                <a:lnTo>
                  <a:pt x="3140593" y="1772646"/>
                </a:lnTo>
                <a:lnTo>
                  <a:pt x="3091002" y="1723054"/>
                </a:lnTo>
                <a:lnTo>
                  <a:pt x="2915582" y="1724300"/>
                </a:lnTo>
                <a:close/>
              </a:path>
              <a:path w="3315334" h="3317240">
                <a:moveTo>
                  <a:pt x="3188995" y="1723035"/>
                </a:moveTo>
                <a:lnTo>
                  <a:pt x="3139404" y="1673443"/>
                </a:lnTo>
                <a:lnTo>
                  <a:pt x="3314824" y="1673408"/>
                </a:lnTo>
                <a:lnTo>
                  <a:pt x="3314814" y="1723009"/>
                </a:lnTo>
                <a:lnTo>
                  <a:pt x="3188995" y="1723035"/>
                </a:lnTo>
                <a:close/>
              </a:path>
              <a:path w="3315334" h="3317240">
                <a:moveTo>
                  <a:pt x="3090967" y="1898474"/>
                </a:moveTo>
                <a:lnTo>
                  <a:pt x="3091002" y="1723054"/>
                </a:lnTo>
                <a:lnTo>
                  <a:pt x="3140593" y="1772646"/>
                </a:lnTo>
                <a:lnTo>
                  <a:pt x="3140568" y="1898464"/>
                </a:lnTo>
                <a:lnTo>
                  <a:pt x="3090967" y="1898474"/>
                </a:lnTo>
                <a:close/>
              </a:path>
              <a:path w="3315334" h="3317240">
                <a:moveTo>
                  <a:pt x="944434" y="696981"/>
                </a:moveTo>
                <a:lnTo>
                  <a:pt x="944444" y="647380"/>
                </a:lnTo>
                <a:lnTo>
                  <a:pt x="1119864" y="647344"/>
                </a:lnTo>
                <a:lnTo>
                  <a:pt x="1119295" y="472529"/>
                </a:lnTo>
                <a:lnTo>
                  <a:pt x="1168896" y="472519"/>
                </a:lnTo>
                <a:lnTo>
                  <a:pt x="1168860" y="647939"/>
                </a:lnTo>
                <a:lnTo>
                  <a:pt x="1217242" y="696321"/>
                </a:lnTo>
                <a:lnTo>
                  <a:pt x="1168851" y="696331"/>
                </a:lnTo>
                <a:lnTo>
                  <a:pt x="1169012" y="746103"/>
                </a:lnTo>
                <a:lnTo>
                  <a:pt x="1119854" y="696945"/>
                </a:lnTo>
                <a:lnTo>
                  <a:pt x="944434" y="696981"/>
                </a:lnTo>
                <a:close/>
              </a:path>
              <a:path w="3315334" h="3317240">
                <a:moveTo>
                  <a:pt x="1217242" y="696321"/>
                </a:moveTo>
                <a:lnTo>
                  <a:pt x="1168860" y="647939"/>
                </a:lnTo>
                <a:lnTo>
                  <a:pt x="1343676" y="647299"/>
                </a:lnTo>
                <a:lnTo>
                  <a:pt x="1344271" y="696295"/>
                </a:lnTo>
                <a:lnTo>
                  <a:pt x="1217242" y="696321"/>
                </a:lnTo>
                <a:close/>
              </a:path>
              <a:path w="3315334" h="3317240">
                <a:moveTo>
                  <a:pt x="1119818" y="872365"/>
                </a:moveTo>
                <a:lnTo>
                  <a:pt x="1119854" y="696945"/>
                </a:lnTo>
                <a:lnTo>
                  <a:pt x="1169012" y="746103"/>
                </a:lnTo>
                <a:lnTo>
                  <a:pt x="1169420" y="872355"/>
                </a:lnTo>
                <a:lnTo>
                  <a:pt x="1119818" y="872365"/>
                </a:lnTo>
                <a:close/>
              </a:path>
              <a:path w="3315334" h="3317240">
                <a:moveTo>
                  <a:pt x="1443372" y="1197129"/>
                </a:moveTo>
                <a:lnTo>
                  <a:pt x="1443382" y="1147527"/>
                </a:lnTo>
                <a:lnTo>
                  <a:pt x="1618802" y="1147492"/>
                </a:lnTo>
                <a:lnTo>
                  <a:pt x="1618837" y="972072"/>
                </a:lnTo>
                <a:lnTo>
                  <a:pt x="1668439" y="972062"/>
                </a:lnTo>
                <a:lnTo>
                  <a:pt x="1668403" y="1147482"/>
                </a:lnTo>
                <a:lnTo>
                  <a:pt x="1716785" y="1195864"/>
                </a:lnTo>
                <a:lnTo>
                  <a:pt x="1668394" y="1195874"/>
                </a:lnTo>
                <a:lnTo>
                  <a:pt x="1668383" y="1246685"/>
                </a:lnTo>
                <a:lnTo>
                  <a:pt x="1618792" y="1197093"/>
                </a:lnTo>
                <a:lnTo>
                  <a:pt x="1443372" y="1197129"/>
                </a:lnTo>
                <a:close/>
              </a:path>
              <a:path w="3315334" h="3317240">
                <a:moveTo>
                  <a:pt x="1716785" y="1195864"/>
                </a:moveTo>
                <a:lnTo>
                  <a:pt x="1668403" y="1147482"/>
                </a:lnTo>
                <a:lnTo>
                  <a:pt x="1843218" y="1146841"/>
                </a:lnTo>
                <a:lnTo>
                  <a:pt x="1843813" y="1195838"/>
                </a:lnTo>
                <a:lnTo>
                  <a:pt x="1716785" y="1195864"/>
                </a:lnTo>
                <a:close/>
              </a:path>
              <a:path w="3315334" h="3317240">
                <a:moveTo>
                  <a:pt x="1618756" y="1372513"/>
                </a:moveTo>
                <a:lnTo>
                  <a:pt x="1618792" y="1197093"/>
                </a:lnTo>
                <a:lnTo>
                  <a:pt x="1668383" y="1246685"/>
                </a:lnTo>
                <a:lnTo>
                  <a:pt x="1668358" y="1372503"/>
                </a:lnTo>
                <a:lnTo>
                  <a:pt x="1618756" y="1372513"/>
                </a:lnTo>
                <a:close/>
              </a:path>
              <a:path w="3315334" h="3317240">
                <a:moveTo>
                  <a:pt x="1942915" y="1696672"/>
                </a:moveTo>
                <a:lnTo>
                  <a:pt x="1942925" y="1647070"/>
                </a:lnTo>
                <a:lnTo>
                  <a:pt x="2118345" y="1647035"/>
                </a:lnTo>
                <a:lnTo>
                  <a:pt x="2118380" y="1471615"/>
                </a:lnTo>
                <a:lnTo>
                  <a:pt x="2167982" y="1471605"/>
                </a:lnTo>
                <a:lnTo>
                  <a:pt x="2167946" y="1647025"/>
                </a:lnTo>
                <a:lnTo>
                  <a:pt x="2216933" y="1696011"/>
                </a:lnTo>
                <a:lnTo>
                  <a:pt x="2168541" y="1696021"/>
                </a:lnTo>
                <a:lnTo>
                  <a:pt x="2168357" y="1746658"/>
                </a:lnTo>
                <a:lnTo>
                  <a:pt x="2118335" y="1696636"/>
                </a:lnTo>
                <a:lnTo>
                  <a:pt x="1942915" y="1696672"/>
                </a:lnTo>
                <a:close/>
              </a:path>
              <a:path w="3315334" h="3317240">
                <a:moveTo>
                  <a:pt x="2216933" y="1696011"/>
                </a:moveTo>
                <a:lnTo>
                  <a:pt x="2167946" y="1647025"/>
                </a:lnTo>
                <a:lnTo>
                  <a:pt x="2343366" y="1646989"/>
                </a:lnTo>
                <a:lnTo>
                  <a:pt x="2343961" y="1695986"/>
                </a:lnTo>
                <a:lnTo>
                  <a:pt x="2216933" y="1696011"/>
                </a:lnTo>
                <a:close/>
              </a:path>
              <a:path w="3315334" h="3317240">
                <a:moveTo>
                  <a:pt x="2118299" y="1872056"/>
                </a:moveTo>
                <a:lnTo>
                  <a:pt x="2118335" y="1696636"/>
                </a:lnTo>
                <a:lnTo>
                  <a:pt x="2168357" y="1746658"/>
                </a:lnTo>
                <a:lnTo>
                  <a:pt x="2167901" y="1872046"/>
                </a:lnTo>
                <a:lnTo>
                  <a:pt x="2118299" y="1872056"/>
                </a:lnTo>
                <a:close/>
              </a:path>
              <a:path w="3315334" h="3317240">
                <a:moveTo>
                  <a:pt x="2442458" y="2196215"/>
                </a:moveTo>
                <a:lnTo>
                  <a:pt x="2442468" y="2146613"/>
                </a:lnTo>
                <a:lnTo>
                  <a:pt x="2617888" y="2146578"/>
                </a:lnTo>
                <a:lnTo>
                  <a:pt x="2617923" y="1971158"/>
                </a:lnTo>
                <a:lnTo>
                  <a:pt x="2667525" y="1971148"/>
                </a:lnTo>
                <a:lnTo>
                  <a:pt x="2667489" y="2146568"/>
                </a:lnTo>
                <a:lnTo>
                  <a:pt x="2716476" y="2195554"/>
                </a:lnTo>
                <a:lnTo>
                  <a:pt x="2668084" y="2195564"/>
                </a:lnTo>
                <a:lnTo>
                  <a:pt x="2667900" y="2246201"/>
                </a:lnTo>
                <a:lnTo>
                  <a:pt x="2617877" y="2196179"/>
                </a:lnTo>
                <a:lnTo>
                  <a:pt x="2442458" y="2196215"/>
                </a:lnTo>
                <a:close/>
              </a:path>
              <a:path w="3315334" h="3317240">
                <a:moveTo>
                  <a:pt x="2716476" y="2195554"/>
                </a:moveTo>
                <a:lnTo>
                  <a:pt x="2667489" y="2146568"/>
                </a:lnTo>
                <a:lnTo>
                  <a:pt x="2842909" y="2146532"/>
                </a:lnTo>
                <a:lnTo>
                  <a:pt x="2843503" y="2195528"/>
                </a:lnTo>
                <a:lnTo>
                  <a:pt x="2716476" y="2195554"/>
                </a:lnTo>
                <a:close/>
              </a:path>
              <a:path w="3315334" h="3317240">
                <a:moveTo>
                  <a:pt x="2617842" y="2371599"/>
                </a:moveTo>
                <a:lnTo>
                  <a:pt x="2617877" y="2196179"/>
                </a:lnTo>
                <a:lnTo>
                  <a:pt x="2667900" y="2246201"/>
                </a:lnTo>
                <a:lnTo>
                  <a:pt x="2667443" y="2371589"/>
                </a:lnTo>
                <a:lnTo>
                  <a:pt x="2617842" y="2371599"/>
                </a:lnTo>
                <a:close/>
              </a:path>
              <a:path w="3315334" h="3317240">
                <a:moveTo>
                  <a:pt x="471914" y="1169501"/>
                </a:moveTo>
                <a:lnTo>
                  <a:pt x="471924" y="1119899"/>
                </a:lnTo>
                <a:lnTo>
                  <a:pt x="646739" y="1120469"/>
                </a:lnTo>
                <a:lnTo>
                  <a:pt x="646170" y="944444"/>
                </a:lnTo>
                <a:lnTo>
                  <a:pt x="695772" y="944434"/>
                </a:lnTo>
                <a:lnTo>
                  <a:pt x="695736" y="1119854"/>
                </a:lnTo>
                <a:lnTo>
                  <a:pt x="745327" y="1169445"/>
                </a:lnTo>
                <a:lnTo>
                  <a:pt x="696936" y="1169455"/>
                </a:lnTo>
                <a:lnTo>
                  <a:pt x="696926" y="1219057"/>
                </a:lnTo>
                <a:lnTo>
                  <a:pt x="647334" y="1169465"/>
                </a:lnTo>
                <a:lnTo>
                  <a:pt x="471914" y="1169501"/>
                </a:lnTo>
                <a:close/>
              </a:path>
              <a:path w="3315334" h="3317240">
                <a:moveTo>
                  <a:pt x="745327" y="1169445"/>
                </a:moveTo>
                <a:lnTo>
                  <a:pt x="695736" y="1119854"/>
                </a:lnTo>
                <a:lnTo>
                  <a:pt x="871156" y="1119818"/>
                </a:lnTo>
                <a:lnTo>
                  <a:pt x="872356" y="1169420"/>
                </a:lnTo>
                <a:lnTo>
                  <a:pt x="745327" y="1169445"/>
                </a:lnTo>
                <a:close/>
              </a:path>
              <a:path w="3315334" h="3317240">
                <a:moveTo>
                  <a:pt x="647299" y="1344885"/>
                </a:moveTo>
                <a:lnTo>
                  <a:pt x="647334" y="1169465"/>
                </a:lnTo>
                <a:lnTo>
                  <a:pt x="696926" y="1219057"/>
                </a:lnTo>
                <a:lnTo>
                  <a:pt x="696900" y="1344875"/>
                </a:lnTo>
                <a:lnTo>
                  <a:pt x="647299" y="1344885"/>
                </a:lnTo>
                <a:close/>
              </a:path>
              <a:path w="3315334" h="3317240">
                <a:moveTo>
                  <a:pt x="970247" y="1669044"/>
                </a:moveTo>
                <a:lnTo>
                  <a:pt x="970258" y="1619442"/>
                </a:lnTo>
                <a:lnTo>
                  <a:pt x="1145677" y="1619407"/>
                </a:lnTo>
                <a:lnTo>
                  <a:pt x="1145713" y="1443987"/>
                </a:lnTo>
                <a:lnTo>
                  <a:pt x="1195314" y="1443977"/>
                </a:lnTo>
                <a:lnTo>
                  <a:pt x="1195279" y="1619397"/>
                </a:lnTo>
                <a:lnTo>
                  <a:pt x="1244870" y="1668988"/>
                </a:lnTo>
                <a:lnTo>
                  <a:pt x="1195269" y="1668998"/>
                </a:lnTo>
                <a:lnTo>
                  <a:pt x="1195259" y="1718600"/>
                </a:lnTo>
                <a:lnTo>
                  <a:pt x="1145667" y="1669008"/>
                </a:lnTo>
                <a:lnTo>
                  <a:pt x="970247" y="1669044"/>
                </a:lnTo>
                <a:close/>
              </a:path>
              <a:path w="3315334" h="3317240">
                <a:moveTo>
                  <a:pt x="1244870" y="1668988"/>
                </a:moveTo>
                <a:lnTo>
                  <a:pt x="1195279" y="1619397"/>
                </a:lnTo>
                <a:lnTo>
                  <a:pt x="1370699" y="1619361"/>
                </a:lnTo>
                <a:lnTo>
                  <a:pt x="1370689" y="1668963"/>
                </a:lnTo>
                <a:lnTo>
                  <a:pt x="1244870" y="1668988"/>
                </a:lnTo>
                <a:close/>
              </a:path>
              <a:path w="3315334" h="3317240">
                <a:moveTo>
                  <a:pt x="1145632" y="1844428"/>
                </a:moveTo>
                <a:lnTo>
                  <a:pt x="1145667" y="1669008"/>
                </a:lnTo>
                <a:lnTo>
                  <a:pt x="1195259" y="1718600"/>
                </a:lnTo>
                <a:lnTo>
                  <a:pt x="1195233" y="1844418"/>
                </a:lnTo>
                <a:lnTo>
                  <a:pt x="1145632" y="1844428"/>
                </a:lnTo>
                <a:close/>
              </a:path>
              <a:path w="3315334" h="3317240">
                <a:moveTo>
                  <a:pt x="1470395" y="2169192"/>
                </a:moveTo>
                <a:lnTo>
                  <a:pt x="1470405" y="2119590"/>
                </a:lnTo>
                <a:lnTo>
                  <a:pt x="1645825" y="2119554"/>
                </a:lnTo>
                <a:lnTo>
                  <a:pt x="1645861" y="1944135"/>
                </a:lnTo>
                <a:lnTo>
                  <a:pt x="1695462" y="1944125"/>
                </a:lnTo>
                <a:lnTo>
                  <a:pt x="1695427" y="2119544"/>
                </a:lnTo>
                <a:lnTo>
                  <a:pt x="1745018" y="2169136"/>
                </a:lnTo>
                <a:lnTo>
                  <a:pt x="1695417" y="2169146"/>
                </a:lnTo>
                <a:lnTo>
                  <a:pt x="1695406" y="2218748"/>
                </a:lnTo>
                <a:lnTo>
                  <a:pt x="1645815" y="2169156"/>
                </a:lnTo>
                <a:lnTo>
                  <a:pt x="1470395" y="2169192"/>
                </a:lnTo>
                <a:close/>
              </a:path>
              <a:path w="3315334" h="3317240">
                <a:moveTo>
                  <a:pt x="1745018" y="2169136"/>
                </a:moveTo>
                <a:lnTo>
                  <a:pt x="1695427" y="2119544"/>
                </a:lnTo>
                <a:lnTo>
                  <a:pt x="1870846" y="2119509"/>
                </a:lnTo>
                <a:lnTo>
                  <a:pt x="1870836" y="2169110"/>
                </a:lnTo>
                <a:lnTo>
                  <a:pt x="1745018" y="2169136"/>
                </a:lnTo>
                <a:close/>
              </a:path>
              <a:path w="3315334" h="3317240">
                <a:moveTo>
                  <a:pt x="1645779" y="2344576"/>
                </a:moveTo>
                <a:lnTo>
                  <a:pt x="1645815" y="2169156"/>
                </a:lnTo>
                <a:lnTo>
                  <a:pt x="1695406" y="2218748"/>
                </a:lnTo>
                <a:lnTo>
                  <a:pt x="1695381" y="2344566"/>
                </a:lnTo>
                <a:lnTo>
                  <a:pt x="1645779" y="2344576"/>
                </a:lnTo>
                <a:close/>
              </a:path>
              <a:path w="3315334" h="3317240">
                <a:moveTo>
                  <a:pt x="1969938" y="2668734"/>
                </a:moveTo>
                <a:lnTo>
                  <a:pt x="1969948" y="2619133"/>
                </a:lnTo>
                <a:lnTo>
                  <a:pt x="2145368" y="2619097"/>
                </a:lnTo>
                <a:lnTo>
                  <a:pt x="2145403" y="2443677"/>
                </a:lnTo>
                <a:lnTo>
                  <a:pt x="2195005" y="2443667"/>
                </a:lnTo>
                <a:lnTo>
                  <a:pt x="2194969" y="2619087"/>
                </a:lnTo>
                <a:lnTo>
                  <a:pt x="2243956" y="2668074"/>
                </a:lnTo>
                <a:lnTo>
                  <a:pt x="2195564" y="2668084"/>
                </a:lnTo>
                <a:lnTo>
                  <a:pt x="2195380" y="2718721"/>
                </a:lnTo>
                <a:lnTo>
                  <a:pt x="2145358" y="2668699"/>
                </a:lnTo>
                <a:lnTo>
                  <a:pt x="1969938" y="2668734"/>
                </a:lnTo>
                <a:close/>
              </a:path>
              <a:path w="3315334" h="3317240">
                <a:moveTo>
                  <a:pt x="2243956" y="2668074"/>
                </a:moveTo>
                <a:lnTo>
                  <a:pt x="2194969" y="2619087"/>
                </a:lnTo>
                <a:lnTo>
                  <a:pt x="2370389" y="2619052"/>
                </a:lnTo>
                <a:lnTo>
                  <a:pt x="2370984" y="2668048"/>
                </a:lnTo>
                <a:lnTo>
                  <a:pt x="2243956" y="2668074"/>
                </a:lnTo>
                <a:close/>
              </a:path>
              <a:path w="3315334" h="3317240">
                <a:moveTo>
                  <a:pt x="2145322" y="2844119"/>
                </a:moveTo>
                <a:lnTo>
                  <a:pt x="2145358" y="2668699"/>
                </a:lnTo>
                <a:lnTo>
                  <a:pt x="2195380" y="2718721"/>
                </a:lnTo>
                <a:lnTo>
                  <a:pt x="2194923" y="2844109"/>
                </a:lnTo>
                <a:lnTo>
                  <a:pt x="2145322" y="2844119"/>
                </a:lnTo>
                <a:close/>
              </a:path>
              <a:path w="3315334" h="3317240">
                <a:moveTo>
                  <a:pt x="0" y="1642625"/>
                </a:moveTo>
                <a:lnTo>
                  <a:pt x="10" y="1593024"/>
                </a:lnTo>
                <a:lnTo>
                  <a:pt x="174220" y="1592988"/>
                </a:lnTo>
                <a:lnTo>
                  <a:pt x="173651" y="1416964"/>
                </a:lnTo>
                <a:lnTo>
                  <a:pt x="223252" y="1416954"/>
                </a:lnTo>
                <a:lnTo>
                  <a:pt x="223216" y="1592373"/>
                </a:lnTo>
                <a:lnTo>
                  <a:pt x="273413" y="1642570"/>
                </a:lnTo>
                <a:lnTo>
                  <a:pt x="225021" y="1642580"/>
                </a:lnTo>
                <a:lnTo>
                  <a:pt x="225011" y="1692181"/>
                </a:lnTo>
                <a:lnTo>
                  <a:pt x="175419" y="1642590"/>
                </a:lnTo>
                <a:lnTo>
                  <a:pt x="0" y="1642625"/>
                </a:lnTo>
                <a:close/>
              </a:path>
              <a:path w="3315334" h="3317240">
                <a:moveTo>
                  <a:pt x="273413" y="1642570"/>
                </a:moveTo>
                <a:lnTo>
                  <a:pt x="223216" y="1592373"/>
                </a:lnTo>
                <a:lnTo>
                  <a:pt x="398636" y="1592338"/>
                </a:lnTo>
                <a:lnTo>
                  <a:pt x="400441" y="1642544"/>
                </a:lnTo>
                <a:lnTo>
                  <a:pt x="273413" y="1642570"/>
                </a:lnTo>
                <a:close/>
              </a:path>
              <a:path w="3315334" h="3317240">
                <a:moveTo>
                  <a:pt x="175384" y="1818010"/>
                </a:moveTo>
                <a:lnTo>
                  <a:pt x="175419" y="1642590"/>
                </a:lnTo>
                <a:lnTo>
                  <a:pt x="225011" y="1692181"/>
                </a:lnTo>
                <a:lnTo>
                  <a:pt x="224985" y="1817999"/>
                </a:lnTo>
                <a:lnTo>
                  <a:pt x="175384" y="1818010"/>
                </a:lnTo>
                <a:close/>
              </a:path>
              <a:path w="3315334" h="3317240">
                <a:moveTo>
                  <a:pt x="498333" y="2142168"/>
                </a:moveTo>
                <a:lnTo>
                  <a:pt x="498343" y="2092567"/>
                </a:lnTo>
                <a:lnTo>
                  <a:pt x="673763" y="2092531"/>
                </a:lnTo>
                <a:lnTo>
                  <a:pt x="673798" y="1917111"/>
                </a:lnTo>
                <a:lnTo>
                  <a:pt x="723400" y="1917101"/>
                </a:lnTo>
                <a:lnTo>
                  <a:pt x="723364" y="2092521"/>
                </a:lnTo>
                <a:lnTo>
                  <a:pt x="772955" y="2142112"/>
                </a:lnTo>
                <a:lnTo>
                  <a:pt x="723354" y="2142122"/>
                </a:lnTo>
                <a:lnTo>
                  <a:pt x="723344" y="2191724"/>
                </a:lnTo>
                <a:lnTo>
                  <a:pt x="673753" y="2142133"/>
                </a:lnTo>
                <a:lnTo>
                  <a:pt x="498333" y="2142168"/>
                </a:lnTo>
                <a:close/>
              </a:path>
              <a:path w="3315334" h="3317240">
                <a:moveTo>
                  <a:pt x="772955" y="2142112"/>
                </a:moveTo>
                <a:lnTo>
                  <a:pt x="723364" y="2092521"/>
                </a:lnTo>
                <a:lnTo>
                  <a:pt x="898784" y="2092486"/>
                </a:lnTo>
                <a:lnTo>
                  <a:pt x="898774" y="2142087"/>
                </a:lnTo>
                <a:lnTo>
                  <a:pt x="772955" y="2142112"/>
                </a:lnTo>
                <a:close/>
              </a:path>
              <a:path w="3315334" h="3317240">
                <a:moveTo>
                  <a:pt x="673717" y="2317552"/>
                </a:moveTo>
                <a:lnTo>
                  <a:pt x="673753" y="2142133"/>
                </a:lnTo>
                <a:lnTo>
                  <a:pt x="723344" y="2191724"/>
                </a:lnTo>
                <a:lnTo>
                  <a:pt x="723319" y="2317542"/>
                </a:lnTo>
                <a:lnTo>
                  <a:pt x="673717" y="2317552"/>
                </a:lnTo>
                <a:close/>
              </a:path>
              <a:path w="3315334" h="3317240">
                <a:moveTo>
                  <a:pt x="997876" y="2641711"/>
                </a:moveTo>
                <a:lnTo>
                  <a:pt x="997886" y="2592110"/>
                </a:lnTo>
                <a:lnTo>
                  <a:pt x="1173306" y="2592074"/>
                </a:lnTo>
                <a:lnTo>
                  <a:pt x="1173341" y="2416654"/>
                </a:lnTo>
                <a:lnTo>
                  <a:pt x="1222943" y="2416644"/>
                </a:lnTo>
                <a:lnTo>
                  <a:pt x="1222907" y="2592064"/>
                </a:lnTo>
                <a:lnTo>
                  <a:pt x="1272498" y="2641655"/>
                </a:lnTo>
                <a:lnTo>
                  <a:pt x="1222897" y="2641665"/>
                </a:lnTo>
                <a:lnTo>
                  <a:pt x="1222887" y="2691267"/>
                </a:lnTo>
                <a:lnTo>
                  <a:pt x="1173295" y="2641675"/>
                </a:lnTo>
                <a:lnTo>
                  <a:pt x="997876" y="2641711"/>
                </a:lnTo>
                <a:close/>
              </a:path>
              <a:path w="3315334" h="3317240">
                <a:moveTo>
                  <a:pt x="1272498" y="2641655"/>
                </a:moveTo>
                <a:lnTo>
                  <a:pt x="1222907" y="2592064"/>
                </a:lnTo>
                <a:lnTo>
                  <a:pt x="1398327" y="2592028"/>
                </a:lnTo>
                <a:lnTo>
                  <a:pt x="1398317" y="2641630"/>
                </a:lnTo>
                <a:lnTo>
                  <a:pt x="1272498" y="2641655"/>
                </a:lnTo>
                <a:close/>
              </a:path>
              <a:path w="3315334" h="3317240">
                <a:moveTo>
                  <a:pt x="1173260" y="2817095"/>
                </a:moveTo>
                <a:lnTo>
                  <a:pt x="1173295" y="2641675"/>
                </a:lnTo>
                <a:lnTo>
                  <a:pt x="1222887" y="2691267"/>
                </a:lnTo>
                <a:lnTo>
                  <a:pt x="1222861" y="2817085"/>
                </a:lnTo>
                <a:lnTo>
                  <a:pt x="1173260" y="2817095"/>
                </a:lnTo>
                <a:close/>
              </a:path>
              <a:path w="3315334" h="3317240">
                <a:moveTo>
                  <a:pt x="1497418" y="3141254"/>
                </a:moveTo>
                <a:lnTo>
                  <a:pt x="1497428" y="3091652"/>
                </a:lnTo>
                <a:lnTo>
                  <a:pt x="1672848" y="3091617"/>
                </a:lnTo>
                <a:lnTo>
                  <a:pt x="1672884" y="2916197"/>
                </a:lnTo>
                <a:lnTo>
                  <a:pt x="1722485" y="2916187"/>
                </a:lnTo>
                <a:lnTo>
                  <a:pt x="1722450" y="3091607"/>
                </a:lnTo>
                <a:lnTo>
                  <a:pt x="1771437" y="3140594"/>
                </a:lnTo>
                <a:lnTo>
                  <a:pt x="1723045" y="3140603"/>
                </a:lnTo>
                <a:lnTo>
                  <a:pt x="1722860" y="3191240"/>
                </a:lnTo>
                <a:lnTo>
                  <a:pt x="1672838" y="3141218"/>
                </a:lnTo>
                <a:lnTo>
                  <a:pt x="1497418" y="3141254"/>
                </a:lnTo>
                <a:close/>
              </a:path>
              <a:path w="3315334" h="3317240">
                <a:moveTo>
                  <a:pt x="1771437" y="3140594"/>
                </a:moveTo>
                <a:lnTo>
                  <a:pt x="1722450" y="3091607"/>
                </a:lnTo>
                <a:lnTo>
                  <a:pt x="1897870" y="3091571"/>
                </a:lnTo>
                <a:lnTo>
                  <a:pt x="1898464" y="3140568"/>
                </a:lnTo>
                <a:lnTo>
                  <a:pt x="1771437" y="3140594"/>
                </a:lnTo>
                <a:close/>
              </a:path>
              <a:path w="3315334" h="3317240">
                <a:moveTo>
                  <a:pt x="1672803" y="3316638"/>
                </a:moveTo>
                <a:lnTo>
                  <a:pt x="1672838" y="3141218"/>
                </a:lnTo>
                <a:lnTo>
                  <a:pt x="1722860" y="3191240"/>
                </a:lnTo>
                <a:lnTo>
                  <a:pt x="1722404" y="3316628"/>
                </a:lnTo>
                <a:lnTo>
                  <a:pt x="1672803" y="3316638"/>
                </a:lnTo>
                <a:close/>
              </a:path>
            </a:pathLst>
          </a:custGeom>
          <a:solidFill>
            <a:srgbClr val="FFFFFF">
              <a:alpha val="2862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2230054"/>
            <a:ext cx="153733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spc="50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b="0" spc="11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b="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b="0" spc="13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b="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b="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b="0" spc="-4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b="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b="0" spc="-155" dirty="0">
                <a:solidFill>
                  <a:srgbClr val="FDFDFD"/>
                </a:solidFill>
                <a:latin typeface="Verdana"/>
                <a:cs typeface="Verdana"/>
              </a:rPr>
              <a:t>3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16000" y="2660643"/>
            <a:ext cx="5431790" cy="7171690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2700" marR="419100">
              <a:lnSpc>
                <a:spcPts val="4950"/>
              </a:lnSpc>
              <a:spcBef>
                <a:spcPts val="1140"/>
              </a:spcBef>
            </a:pPr>
            <a:r>
              <a:rPr sz="5000" b="1" spc="555" dirty="0">
                <a:solidFill>
                  <a:srgbClr val="FBBE00"/>
                </a:solidFill>
                <a:latin typeface="Trebuchet MS"/>
                <a:cs typeface="Trebuchet MS"/>
              </a:rPr>
              <a:t>WHAT</a:t>
            </a:r>
            <a:r>
              <a:rPr sz="5000" b="1" spc="-18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70" dirty="0">
                <a:solidFill>
                  <a:srgbClr val="FBBE00"/>
                </a:solidFill>
                <a:latin typeface="Trebuchet MS"/>
                <a:cs typeface="Trebuchet MS"/>
              </a:rPr>
              <a:t>IS</a:t>
            </a:r>
            <a:r>
              <a:rPr sz="5000" b="1" spc="-18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580" dirty="0">
                <a:solidFill>
                  <a:srgbClr val="FBBE00"/>
                </a:solidFill>
                <a:latin typeface="Trebuchet MS"/>
                <a:cs typeface="Trebuchet MS"/>
              </a:rPr>
              <a:t>YOUR </a:t>
            </a:r>
            <a:r>
              <a:rPr sz="5000" b="1" spc="-1495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595" dirty="0">
                <a:solidFill>
                  <a:srgbClr val="FBBE00"/>
                </a:solidFill>
                <a:latin typeface="Trebuchet MS"/>
                <a:cs typeface="Trebuchet MS"/>
              </a:rPr>
              <a:t>NUMBER???</a:t>
            </a:r>
            <a:endParaRPr sz="5000">
              <a:latin typeface="Trebuchet MS"/>
              <a:cs typeface="Trebuchet MS"/>
            </a:endParaRPr>
          </a:p>
          <a:p>
            <a:pPr marL="12700" marR="22225">
              <a:lnSpc>
                <a:spcPct val="132800"/>
              </a:lnSpc>
              <a:spcBef>
                <a:spcPts val="3250"/>
              </a:spcBef>
            </a:pPr>
            <a:r>
              <a:rPr sz="2400" spc="55" dirty="0">
                <a:solidFill>
                  <a:srgbClr val="FDFDFD"/>
                </a:solidFill>
                <a:latin typeface="Verdana"/>
                <a:cs typeface="Verdana"/>
              </a:rPr>
              <a:t>"How</a:t>
            </a:r>
            <a:r>
              <a:rPr sz="2400" spc="-21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30" dirty="0">
                <a:solidFill>
                  <a:srgbClr val="FDFDFD"/>
                </a:solidFill>
                <a:latin typeface="Verdana"/>
                <a:cs typeface="Verdana"/>
              </a:rPr>
              <a:t>much</a:t>
            </a:r>
            <a:r>
              <a:rPr sz="2400" spc="-21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65" dirty="0">
                <a:solidFill>
                  <a:srgbClr val="FDFDFD"/>
                </a:solidFill>
                <a:latin typeface="Verdana"/>
                <a:cs typeface="Verdana"/>
              </a:rPr>
              <a:t>money</a:t>
            </a:r>
            <a:r>
              <a:rPr sz="2400" spc="-21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do</a:t>
            </a:r>
            <a:r>
              <a:rPr sz="2400" spc="-21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25" dirty="0">
                <a:solidFill>
                  <a:srgbClr val="FDFDFD"/>
                </a:solidFill>
                <a:latin typeface="Verdana"/>
                <a:cs typeface="Verdana"/>
              </a:rPr>
              <a:t>you</a:t>
            </a:r>
            <a:r>
              <a:rPr sz="2400" spc="-21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70" dirty="0">
                <a:solidFill>
                  <a:srgbClr val="FDFDFD"/>
                </a:solidFill>
                <a:latin typeface="Verdana"/>
                <a:cs typeface="Verdana"/>
              </a:rPr>
              <a:t>spend? </a:t>
            </a:r>
            <a:r>
              <a:rPr sz="2400" spc="-82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30" dirty="0">
                <a:solidFill>
                  <a:srgbClr val="FDFDFD"/>
                </a:solidFill>
                <a:latin typeface="Verdana"/>
                <a:cs typeface="Verdana"/>
              </a:rPr>
              <a:t>How</a:t>
            </a:r>
            <a:r>
              <a:rPr sz="2400" spc="-21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30" dirty="0">
                <a:solidFill>
                  <a:srgbClr val="FDFDFD"/>
                </a:solidFill>
                <a:latin typeface="Verdana"/>
                <a:cs typeface="Verdana"/>
              </a:rPr>
              <a:t>much</a:t>
            </a:r>
            <a:r>
              <a:rPr sz="2400" spc="-21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65" dirty="0">
                <a:solidFill>
                  <a:srgbClr val="FDFDFD"/>
                </a:solidFill>
                <a:latin typeface="Verdana"/>
                <a:cs typeface="Verdana"/>
              </a:rPr>
              <a:t>money</a:t>
            </a:r>
            <a:r>
              <a:rPr sz="2400" spc="-21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do</a:t>
            </a:r>
            <a:r>
              <a:rPr sz="2400" spc="-21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25" dirty="0">
                <a:solidFill>
                  <a:srgbClr val="FDFDFD"/>
                </a:solidFill>
                <a:latin typeface="Verdana"/>
                <a:cs typeface="Verdana"/>
              </a:rPr>
              <a:t>you</a:t>
            </a:r>
            <a:r>
              <a:rPr sz="2400" spc="-21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80" dirty="0">
                <a:solidFill>
                  <a:srgbClr val="FDFDFD"/>
                </a:solidFill>
                <a:latin typeface="Verdana"/>
                <a:cs typeface="Verdana"/>
              </a:rPr>
              <a:t>need</a:t>
            </a:r>
            <a:r>
              <a:rPr sz="2400" spc="-21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for </a:t>
            </a:r>
            <a:r>
              <a:rPr sz="2400" spc="-83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the </a:t>
            </a:r>
            <a:r>
              <a:rPr sz="2400" spc="-5" dirty="0">
                <a:solidFill>
                  <a:srgbClr val="FDFDFD"/>
                </a:solidFill>
                <a:latin typeface="Verdana"/>
                <a:cs typeface="Verdana"/>
              </a:rPr>
              <a:t>rest 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of 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your </a:t>
            </a:r>
            <a:r>
              <a:rPr sz="2400" spc="20" dirty="0">
                <a:solidFill>
                  <a:srgbClr val="FDFDFD"/>
                </a:solidFill>
                <a:latin typeface="Verdana"/>
                <a:cs typeface="Verdana"/>
              </a:rPr>
              <a:t>life? </a:t>
            </a:r>
            <a:r>
              <a:rPr sz="2400" spc="130" dirty="0">
                <a:solidFill>
                  <a:srgbClr val="FDFDFD"/>
                </a:solidFill>
                <a:latin typeface="Verdana"/>
                <a:cs typeface="Verdana"/>
              </a:rPr>
              <a:t>How much 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9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8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5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14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0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5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400" spc="3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14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il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-325" dirty="0">
                <a:solidFill>
                  <a:srgbClr val="FDFDFD"/>
                </a:solidFill>
                <a:latin typeface="Verdana"/>
                <a:cs typeface="Verdana"/>
              </a:rPr>
              <a:t>,  </a:t>
            </a:r>
            <a:r>
              <a:rPr sz="2400" spc="185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ee</a:t>
            </a:r>
            <a:r>
              <a:rPr sz="2400" spc="50" dirty="0">
                <a:solidFill>
                  <a:srgbClr val="FDFDFD"/>
                </a:solidFill>
                <a:latin typeface="Verdana"/>
                <a:cs typeface="Verdana"/>
              </a:rPr>
              <a:t>k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-330" dirty="0">
                <a:solidFill>
                  <a:srgbClr val="FDFDFD"/>
                </a:solidFill>
                <a:latin typeface="Verdana"/>
                <a:cs typeface="Verdana"/>
              </a:rPr>
              <a:t>,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9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8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4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8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5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-5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?</a:t>
            </a:r>
            <a:r>
              <a:rPr sz="2400" spc="-165" dirty="0">
                <a:solidFill>
                  <a:srgbClr val="FDFDFD"/>
                </a:solidFill>
                <a:latin typeface="Verdana"/>
                <a:cs typeface="Verdana"/>
              </a:rPr>
              <a:t>"</a:t>
            </a:r>
            <a:endParaRPr sz="2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100">
              <a:latin typeface="Verdana"/>
              <a:cs typeface="Verdana"/>
            </a:endParaRPr>
          </a:p>
          <a:p>
            <a:pPr marL="12700" marR="5080">
              <a:lnSpc>
                <a:spcPct val="132800"/>
              </a:lnSpc>
              <a:spcBef>
                <a:spcPts val="5"/>
              </a:spcBef>
              <a:tabLst>
                <a:tab pos="5265420" algn="l"/>
              </a:tabLst>
            </a:pPr>
            <a:r>
              <a:rPr sz="2400" spc="280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-5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14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spc="3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-5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330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16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-325" dirty="0">
                <a:solidFill>
                  <a:srgbClr val="FDFDFD"/>
                </a:solidFill>
                <a:latin typeface="Verdana"/>
                <a:cs typeface="Verdana"/>
              </a:rPr>
              <a:t>,  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3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3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6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li</a:t>
            </a:r>
            <a:r>
              <a:rPr sz="2400" spc="-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5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li</a:t>
            </a:r>
            <a:r>
              <a:rPr sz="2400" spc="50" dirty="0">
                <a:solidFill>
                  <a:srgbClr val="FDFDFD"/>
                </a:solidFill>
                <a:latin typeface="Verdana"/>
                <a:cs typeface="Verdana"/>
              </a:rPr>
              <a:t>k</a:t>
            </a:r>
            <a:r>
              <a:rPr sz="2400" spc="3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4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4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dirty="0">
                <a:solidFill>
                  <a:srgbClr val="FDFDFD"/>
                </a:solidFill>
                <a:latin typeface="Verdana"/>
                <a:cs typeface="Verdana"/>
              </a:rPr>
              <a:t>	</a:t>
            </a:r>
            <a:r>
              <a:rPr sz="2400" spc="-40" dirty="0">
                <a:solidFill>
                  <a:srgbClr val="FDFDFD"/>
                </a:solidFill>
                <a:latin typeface="Verdana"/>
                <a:cs typeface="Verdana"/>
              </a:rPr>
              <a:t>s  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-8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400" spc="19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4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6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FDFDFD"/>
                </a:solidFill>
                <a:latin typeface="Verdana"/>
                <a:cs typeface="Verdana"/>
              </a:rPr>
              <a:t>k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90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8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-40" dirty="0">
                <a:solidFill>
                  <a:srgbClr val="FDFDFD"/>
                </a:solidFill>
                <a:latin typeface="Verdana"/>
                <a:cs typeface="Verdana"/>
              </a:rPr>
              <a:t>r  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19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4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-5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400" spc="-330" dirty="0">
                <a:solidFill>
                  <a:srgbClr val="FDFDFD"/>
                </a:solidFill>
                <a:latin typeface="Verdana"/>
                <a:cs typeface="Verdana"/>
              </a:rPr>
              <a:t>,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400" spc="10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400" spc="4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11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4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3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spc="-5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40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spc="135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4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400" spc="-60" dirty="0">
                <a:solidFill>
                  <a:srgbClr val="FDFDFD"/>
                </a:solidFill>
                <a:latin typeface="Verdana"/>
                <a:cs typeface="Verdana"/>
              </a:rPr>
              <a:t>y  </a:t>
            </a:r>
            <a:r>
              <a:rPr sz="2400" spc="15" dirty="0">
                <a:solidFill>
                  <a:srgbClr val="FDFDFD"/>
                </a:solidFill>
                <a:latin typeface="Verdana"/>
                <a:cs typeface="Verdana"/>
              </a:rPr>
              <a:t>smaller</a:t>
            </a:r>
            <a:r>
              <a:rPr sz="2400" spc="-204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60" dirty="0">
                <a:solidFill>
                  <a:srgbClr val="FDFDFD"/>
                </a:solidFill>
                <a:latin typeface="Verdana"/>
                <a:cs typeface="Verdana"/>
              </a:rPr>
              <a:t>than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25" dirty="0">
                <a:solidFill>
                  <a:srgbClr val="FDFDFD"/>
                </a:solidFill>
                <a:latin typeface="Verdana"/>
                <a:cs typeface="Verdana"/>
              </a:rPr>
              <a:t>you</a:t>
            </a:r>
            <a:r>
              <a:rPr sz="240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spc="-5" dirty="0">
                <a:solidFill>
                  <a:srgbClr val="FDFDFD"/>
                </a:solidFill>
                <a:latin typeface="Verdana"/>
                <a:cs typeface="Verdana"/>
              </a:rPr>
              <a:t>think.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239250" cy="10287000"/>
            <a:chOff x="0" y="0"/>
            <a:chExt cx="923925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734050" cy="10287000"/>
            </a:xfrm>
            <a:custGeom>
              <a:avLst/>
              <a:gdLst/>
              <a:ahLst/>
              <a:cxnLst/>
              <a:rect l="l" t="t" r="r" b="b"/>
              <a:pathLst>
                <a:path w="5734050" h="10287000">
                  <a:moveTo>
                    <a:pt x="0" y="0"/>
                  </a:moveTo>
                  <a:lnTo>
                    <a:pt x="5733961" y="0"/>
                  </a:lnTo>
                  <a:lnTo>
                    <a:pt x="5733961" y="10286999"/>
                  </a:lnTo>
                  <a:lnTo>
                    <a:pt x="0" y="10286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B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58480" y="1471106"/>
              <a:ext cx="6980582" cy="7344787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0560834" y="1471106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ECB9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664815" y="7619565"/>
            <a:ext cx="2623185" cy="2667635"/>
          </a:xfrm>
          <a:custGeom>
            <a:avLst/>
            <a:gdLst/>
            <a:ahLst/>
            <a:cxnLst/>
            <a:rect l="l" t="t" r="r" b="b"/>
            <a:pathLst>
              <a:path w="2623184" h="2667634">
                <a:moveTo>
                  <a:pt x="1904" y="2171700"/>
                </a:moveTo>
                <a:lnTo>
                  <a:pt x="803" y="2146300"/>
                </a:lnTo>
                <a:lnTo>
                  <a:pt x="238" y="2108200"/>
                </a:lnTo>
                <a:lnTo>
                  <a:pt x="29" y="2082800"/>
                </a:lnTo>
                <a:lnTo>
                  <a:pt x="0" y="2044700"/>
                </a:lnTo>
                <a:lnTo>
                  <a:pt x="2045038" y="0"/>
                </a:lnTo>
                <a:lnTo>
                  <a:pt x="2136615" y="0"/>
                </a:lnTo>
                <a:lnTo>
                  <a:pt x="2166902" y="12700"/>
                </a:lnTo>
                <a:lnTo>
                  <a:pt x="1904" y="2171700"/>
                </a:lnTo>
                <a:close/>
              </a:path>
              <a:path w="2623184" h="2667634">
                <a:moveTo>
                  <a:pt x="7616" y="1917700"/>
                </a:moveTo>
                <a:lnTo>
                  <a:pt x="10829" y="1879600"/>
                </a:lnTo>
                <a:lnTo>
                  <a:pt x="14757" y="1854200"/>
                </a:lnTo>
                <a:lnTo>
                  <a:pt x="19398" y="1816100"/>
                </a:lnTo>
                <a:lnTo>
                  <a:pt x="24753" y="1778000"/>
                </a:lnTo>
                <a:lnTo>
                  <a:pt x="1772747" y="25400"/>
                </a:lnTo>
                <a:lnTo>
                  <a:pt x="1843200" y="25400"/>
                </a:lnTo>
                <a:lnTo>
                  <a:pt x="1878247" y="12700"/>
                </a:lnTo>
                <a:lnTo>
                  <a:pt x="1913653" y="12700"/>
                </a:lnTo>
                <a:lnTo>
                  <a:pt x="7616" y="1917700"/>
                </a:lnTo>
                <a:close/>
              </a:path>
              <a:path w="2623184" h="2667634">
                <a:moveTo>
                  <a:pt x="22849" y="2400300"/>
                </a:moveTo>
                <a:lnTo>
                  <a:pt x="18892" y="2374900"/>
                </a:lnTo>
                <a:lnTo>
                  <a:pt x="15471" y="2349500"/>
                </a:lnTo>
                <a:lnTo>
                  <a:pt x="12406" y="2311400"/>
                </a:lnTo>
                <a:lnTo>
                  <a:pt x="9520" y="2286000"/>
                </a:lnTo>
                <a:lnTo>
                  <a:pt x="2284958" y="12700"/>
                </a:lnTo>
                <a:lnTo>
                  <a:pt x="2312390" y="12700"/>
                </a:lnTo>
                <a:lnTo>
                  <a:pt x="2340178" y="25400"/>
                </a:lnTo>
                <a:lnTo>
                  <a:pt x="2395398" y="25400"/>
                </a:lnTo>
                <a:lnTo>
                  <a:pt x="22849" y="2400300"/>
                </a:lnTo>
                <a:close/>
              </a:path>
              <a:path w="2623184" h="2667634">
                <a:moveTo>
                  <a:pt x="62836" y="2603500"/>
                </a:moveTo>
                <a:lnTo>
                  <a:pt x="39986" y="2501900"/>
                </a:lnTo>
                <a:lnTo>
                  <a:pt x="2500125" y="50800"/>
                </a:lnTo>
                <a:lnTo>
                  <a:pt x="2525534" y="50800"/>
                </a:lnTo>
                <a:lnTo>
                  <a:pt x="2575636" y="63500"/>
                </a:lnTo>
                <a:lnTo>
                  <a:pt x="2601044" y="63500"/>
                </a:lnTo>
                <a:lnTo>
                  <a:pt x="62836" y="2603500"/>
                </a:lnTo>
                <a:close/>
              </a:path>
              <a:path w="2623184" h="2667634">
                <a:moveTo>
                  <a:pt x="51411" y="1625600"/>
                </a:moveTo>
                <a:lnTo>
                  <a:pt x="62062" y="1587500"/>
                </a:lnTo>
                <a:lnTo>
                  <a:pt x="73785" y="1536700"/>
                </a:lnTo>
                <a:lnTo>
                  <a:pt x="86221" y="1498600"/>
                </a:lnTo>
                <a:lnTo>
                  <a:pt x="99014" y="1447800"/>
                </a:lnTo>
                <a:lnTo>
                  <a:pt x="1449044" y="101600"/>
                </a:lnTo>
                <a:lnTo>
                  <a:pt x="1577573" y="63500"/>
                </a:lnTo>
                <a:lnTo>
                  <a:pt x="1620416" y="63500"/>
                </a:lnTo>
                <a:lnTo>
                  <a:pt x="51411" y="1625600"/>
                </a:lnTo>
                <a:close/>
              </a:path>
              <a:path w="2623184" h="2667634">
                <a:moveTo>
                  <a:pt x="248644" y="2667433"/>
                </a:moveTo>
                <a:lnTo>
                  <a:pt x="128956" y="2667433"/>
                </a:lnTo>
                <a:lnTo>
                  <a:pt x="2623185" y="165996"/>
                </a:lnTo>
                <a:lnTo>
                  <a:pt x="2623185" y="296890"/>
                </a:lnTo>
                <a:lnTo>
                  <a:pt x="248644" y="2667433"/>
                </a:lnTo>
                <a:close/>
              </a:path>
              <a:path w="2623184" h="2667634">
                <a:moveTo>
                  <a:pt x="175180" y="1257300"/>
                </a:moveTo>
                <a:lnTo>
                  <a:pt x="194856" y="1206500"/>
                </a:lnTo>
                <a:lnTo>
                  <a:pt x="215801" y="1168400"/>
                </a:lnTo>
                <a:lnTo>
                  <a:pt x="238016" y="1117600"/>
                </a:lnTo>
                <a:lnTo>
                  <a:pt x="261500" y="1079500"/>
                </a:lnTo>
                <a:lnTo>
                  <a:pt x="286254" y="1041400"/>
                </a:lnTo>
                <a:lnTo>
                  <a:pt x="312277" y="990600"/>
                </a:lnTo>
                <a:lnTo>
                  <a:pt x="990148" y="317500"/>
                </a:lnTo>
                <a:lnTo>
                  <a:pt x="1075129" y="266700"/>
                </a:lnTo>
                <a:lnTo>
                  <a:pt x="1162225" y="215900"/>
                </a:lnTo>
                <a:lnTo>
                  <a:pt x="1206435" y="203200"/>
                </a:lnTo>
                <a:lnTo>
                  <a:pt x="1251014" y="177800"/>
                </a:lnTo>
                <a:lnTo>
                  <a:pt x="175180" y="1257300"/>
                </a:lnTo>
                <a:close/>
              </a:path>
              <a:path w="2623184" h="2667634">
                <a:moveTo>
                  <a:pt x="499217" y="2667433"/>
                </a:moveTo>
                <a:lnTo>
                  <a:pt x="372312" y="2667433"/>
                </a:lnTo>
                <a:lnTo>
                  <a:pt x="2623185" y="423921"/>
                </a:lnTo>
                <a:lnTo>
                  <a:pt x="2623185" y="547844"/>
                </a:lnTo>
                <a:lnTo>
                  <a:pt x="499217" y="2667433"/>
                </a:lnTo>
                <a:close/>
              </a:path>
              <a:path w="2623184" h="2667634">
                <a:moveTo>
                  <a:pt x="745039" y="2667433"/>
                </a:moveTo>
                <a:lnTo>
                  <a:pt x="625391" y="2667433"/>
                </a:lnTo>
                <a:lnTo>
                  <a:pt x="2623185" y="668729"/>
                </a:lnTo>
                <a:lnTo>
                  <a:pt x="2623185" y="787177"/>
                </a:lnTo>
                <a:lnTo>
                  <a:pt x="745039" y="2667433"/>
                </a:lnTo>
                <a:close/>
              </a:path>
              <a:path w="2623184" h="2667634">
                <a:moveTo>
                  <a:pt x="995336" y="2667433"/>
                </a:moveTo>
                <a:lnTo>
                  <a:pt x="869721" y="2667433"/>
                </a:lnTo>
                <a:lnTo>
                  <a:pt x="2623185" y="915100"/>
                </a:lnTo>
                <a:lnTo>
                  <a:pt x="2623185" y="1040263"/>
                </a:lnTo>
                <a:lnTo>
                  <a:pt x="995336" y="2667433"/>
                </a:lnTo>
                <a:close/>
              </a:path>
              <a:path w="2623184" h="2667634">
                <a:moveTo>
                  <a:pt x="1242144" y="2667433"/>
                </a:moveTo>
                <a:lnTo>
                  <a:pt x="1123368" y="2667433"/>
                </a:lnTo>
                <a:lnTo>
                  <a:pt x="2623185" y="1164981"/>
                </a:lnTo>
                <a:lnTo>
                  <a:pt x="2623185" y="1284273"/>
                </a:lnTo>
                <a:lnTo>
                  <a:pt x="1242144" y="2667433"/>
                </a:lnTo>
                <a:close/>
              </a:path>
              <a:path w="2623184" h="2667634">
                <a:moveTo>
                  <a:pt x="1486629" y="2667433"/>
                </a:moveTo>
                <a:lnTo>
                  <a:pt x="1365337" y="2667433"/>
                </a:lnTo>
                <a:lnTo>
                  <a:pt x="2623185" y="1411719"/>
                </a:lnTo>
                <a:lnTo>
                  <a:pt x="2623185" y="1528649"/>
                </a:lnTo>
                <a:lnTo>
                  <a:pt x="1486629" y="2667433"/>
                </a:lnTo>
                <a:close/>
              </a:path>
              <a:path w="2623184" h="2667634">
                <a:moveTo>
                  <a:pt x="1741453" y="2667433"/>
                </a:moveTo>
                <a:lnTo>
                  <a:pt x="1610937" y="2667433"/>
                </a:lnTo>
                <a:lnTo>
                  <a:pt x="2623185" y="1653200"/>
                </a:lnTo>
                <a:lnTo>
                  <a:pt x="2623185" y="1786060"/>
                </a:lnTo>
                <a:lnTo>
                  <a:pt x="1741453" y="2667433"/>
                </a:lnTo>
                <a:close/>
              </a:path>
              <a:path w="2623184" h="2667634">
                <a:moveTo>
                  <a:pt x="1980891" y="2667433"/>
                </a:moveTo>
                <a:lnTo>
                  <a:pt x="1861288" y="2667433"/>
                </a:lnTo>
                <a:lnTo>
                  <a:pt x="2623185" y="1906178"/>
                </a:lnTo>
                <a:lnTo>
                  <a:pt x="2623185" y="2024706"/>
                </a:lnTo>
                <a:lnTo>
                  <a:pt x="1980891" y="2667433"/>
                </a:lnTo>
                <a:close/>
              </a:path>
              <a:path w="2623184" h="2667634">
                <a:moveTo>
                  <a:pt x="2230670" y="2667433"/>
                </a:moveTo>
                <a:lnTo>
                  <a:pt x="2105035" y="2667433"/>
                </a:lnTo>
                <a:lnTo>
                  <a:pt x="2623185" y="2149388"/>
                </a:lnTo>
                <a:lnTo>
                  <a:pt x="2623185" y="2274566"/>
                </a:lnTo>
                <a:lnTo>
                  <a:pt x="2230670" y="2667433"/>
                </a:lnTo>
                <a:close/>
              </a:path>
              <a:path w="2623184" h="2667634">
                <a:moveTo>
                  <a:pt x="2482217" y="2667433"/>
                </a:moveTo>
                <a:lnTo>
                  <a:pt x="2357428" y="2667433"/>
                </a:lnTo>
                <a:lnTo>
                  <a:pt x="2623185" y="2400602"/>
                </a:lnTo>
                <a:lnTo>
                  <a:pt x="2623185" y="2526434"/>
                </a:lnTo>
                <a:lnTo>
                  <a:pt x="2482217" y="2667433"/>
                </a:lnTo>
                <a:close/>
              </a:path>
              <a:path w="2623184" h="2667634">
                <a:moveTo>
                  <a:pt x="2623185" y="2667433"/>
                </a:moveTo>
                <a:lnTo>
                  <a:pt x="2606587" y="2667433"/>
                </a:lnTo>
                <a:lnTo>
                  <a:pt x="2623185" y="2650862"/>
                </a:lnTo>
                <a:lnTo>
                  <a:pt x="2623185" y="2667433"/>
                </a:lnTo>
                <a:close/>
              </a:path>
            </a:pathLst>
          </a:custGeom>
          <a:solidFill>
            <a:srgbClr val="FFFFFF">
              <a:alpha val="148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0548060" y="2783883"/>
            <a:ext cx="5575935" cy="1416050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2700" marR="5080">
              <a:lnSpc>
                <a:spcPts val="4950"/>
              </a:lnSpc>
              <a:spcBef>
                <a:spcPts val="1140"/>
              </a:spcBef>
            </a:pPr>
            <a:r>
              <a:rPr sz="5000" b="1" spc="434" dirty="0">
                <a:solidFill>
                  <a:srgbClr val="FBBE00"/>
                </a:solidFill>
                <a:latin typeface="Trebuchet MS"/>
                <a:cs typeface="Trebuchet MS"/>
              </a:rPr>
              <a:t>WHERE</a:t>
            </a:r>
            <a:r>
              <a:rPr sz="5000" b="1" spc="-18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440" dirty="0">
                <a:solidFill>
                  <a:srgbClr val="FBBE00"/>
                </a:solidFill>
                <a:latin typeface="Trebuchet MS"/>
                <a:cs typeface="Trebuchet MS"/>
              </a:rPr>
              <a:t>ARE</a:t>
            </a:r>
            <a:r>
              <a:rPr sz="5000" b="1" spc="-18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600" dirty="0">
                <a:solidFill>
                  <a:srgbClr val="FBBE00"/>
                </a:solidFill>
                <a:latin typeface="Trebuchet MS"/>
                <a:cs typeface="Trebuchet MS"/>
              </a:rPr>
              <a:t>YOU </a:t>
            </a:r>
            <a:r>
              <a:rPr sz="5000" b="1" spc="-1495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865" dirty="0">
                <a:solidFill>
                  <a:srgbClr val="FBBE00"/>
                </a:solidFill>
                <a:latin typeface="Trebuchet MS"/>
                <a:cs typeface="Trebuchet MS"/>
              </a:rPr>
              <a:t>NOW???</a:t>
            </a:r>
            <a:endParaRPr sz="50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548060" y="2264165"/>
            <a:ext cx="15481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spc="40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b="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b="0" spc="-3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b="0" spc="12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b="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b="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b="0" spc="-6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b="0" spc="-22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b="0" spc="60" dirty="0">
                <a:solidFill>
                  <a:srgbClr val="FDFDFD"/>
                </a:solidFill>
                <a:latin typeface="Verdana"/>
                <a:cs typeface="Verdana"/>
              </a:rPr>
              <a:t>4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548060" y="5282531"/>
            <a:ext cx="5666105" cy="44259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31300"/>
              </a:lnSpc>
              <a:spcBef>
                <a:spcPts val="95"/>
              </a:spcBef>
            </a:pPr>
            <a:r>
              <a:rPr sz="2000" spc="12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14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85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60" dirty="0">
                <a:solidFill>
                  <a:srgbClr val="FDFDFD"/>
                </a:solidFill>
                <a:latin typeface="Verdana"/>
                <a:cs typeface="Verdana"/>
              </a:rPr>
              <a:t>n  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15" dirty="0">
                <a:solidFill>
                  <a:srgbClr val="FDFDFD"/>
                </a:solidFill>
                <a:latin typeface="Verdana"/>
                <a:cs typeface="Verdana"/>
              </a:rPr>
              <a:t>l  </a:t>
            </a:r>
            <a:r>
              <a:rPr sz="2000" spc="-25" dirty="0">
                <a:solidFill>
                  <a:srgbClr val="FDFDFD"/>
                </a:solidFill>
                <a:latin typeface="Verdana"/>
                <a:cs typeface="Verdana"/>
              </a:rPr>
              <a:t>scorecard.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FDFDFD"/>
                </a:solidFill>
                <a:latin typeface="Verdana"/>
                <a:cs typeface="Verdana"/>
              </a:rPr>
              <a:t>Your</a:t>
            </a:r>
            <a:r>
              <a:rPr sz="20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net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40" dirty="0">
                <a:solidFill>
                  <a:srgbClr val="FDFDFD"/>
                </a:solidFill>
                <a:latin typeface="Verdana"/>
                <a:cs typeface="Verdana"/>
              </a:rPr>
              <a:t>worth</a:t>
            </a:r>
            <a:r>
              <a:rPr sz="20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40" dirty="0">
                <a:solidFill>
                  <a:srgbClr val="FDFDFD"/>
                </a:solidFill>
                <a:latin typeface="Verdana"/>
                <a:cs typeface="Verdana"/>
              </a:rPr>
              <a:t>is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45" dirty="0">
                <a:solidFill>
                  <a:srgbClr val="FDFDFD"/>
                </a:solidFill>
                <a:latin typeface="Verdana"/>
                <a:cs typeface="Verdana"/>
              </a:rPr>
              <a:t>not</a:t>
            </a:r>
            <a:r>
              <a:rPr sz="20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the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FDFDFD"/>
                </a:solidFill>
                <a:latin typeface="Verdana"/>
                <a:cs typeface="Verdana"/>
              </a:rPr>
              <a:t>same</a:t>
            </a:r>
            <a:r>
              <a:rPr sz="20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50" dirty="0">
                <a:solidFill>
                  <a:srgbClr val="FDFDFD"/>
                </a:solidFill>
                <a:latin typeface="Verdana"/>
                <a:cs typeface="Verdana"/>
              </a:rPr>
              <a:t>as </a:t>
            </a:r>
            <a:r>
              <a:rPr sz="2000" spc="-69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30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2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spc="220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2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40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2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30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550">
              <a:latin typeface="Verdana"/>
              <a:cs typeface="Verdana"/>
            </a:endParaRPr>
          </a:p>
          <a:p>
            <a:pPr marL="12700" marR="22225">
              <a:lnSpc>
                <a:spcPct val="131200"/>
              </a:lnSpc>
            </a:pPr>
            <a:r>
              <a:rPr sz="2000" spc="10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il</a:t>
            </a:r>
            <a:r>
              <a:rPr sz="2000" spc="-10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q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1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6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30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14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pp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70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5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  </a:t>
            </a:r>
            <a:r>
              <a:rPr sz="2000" spc="-55" dirty="0">
                <a:solidFill>
                  <a:srgbClr val="FDFDFD"/>
                </a:solidFill>
                <a:latin typeface="Verdana"/>
                <a:cs typeface="Verdana"/>
              </a:rPr>
              <a:t>journey,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the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DFDFD"/>
                </a:solidFill>
                <a:latin typeface="Verdana"/>
                <a:cs typeface="Verdana"/>
              </a:rPr>
              <a:t>challenge,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the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dirty="0">
                <a:solidFill>
                  <a:srgbClr val="FDFDFD"/>
                </a:solidFill>
                <a:latin typeface="Verdana"/>
                <a:cs typeface="Verdana"/>
              </a:rPr>
              <a:t>growth.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2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2000" spc="-1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5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3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-105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6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2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0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000" spc="-3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000" spc="-10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14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000" spc="-20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000" spc="1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000" spc="85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75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000" spc="-5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0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000" spc="170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000" spc="3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000" spc="8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000" spc="1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000" spc="-105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000" spc="-305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000">
              <a:latin typeface="Verdana"/>
              <a:cs typeface="Verdana"/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048936" y="1"/>
            <a:ext cx="9224645" cy="10287000"/>
            <a:chOff x="9048936" y="1"/>
            <a:chExt cx="9224645" cy="10287000"/>
          </a:xfrm>
        </p:grpSpPr>
        <p:sp>
          <p:nvSpPr>
            <p:cNvPr id="3" name="object 3"/>
            <p:cNvSpPr/>
            <p:nvPr/>
          </p:nvSpPr>
          <p:spPr>
            <a:xfrm>
              <a:off x="12539228" y="1"/>
              <a:ext cx="5734050" cy="10287000"/>
            </a:xfrm>
            <a:custGeom>
              <a:avLst/>
              <a:gdLst/>
              <a:ahLst/>
              <a:cxnLst/>
              <a:rect l="l" t="t" r="r" b="b"/>
              <a:pathLst>
                <a:path w="5734050" h="10287000">
                  <a:moveTo>
                    <a:pt x="5733960" y="10286997"/>
                  </a:moveTo>
                  <a:lnTo>
                    <a:pt x="0" y="10286997"/>
                  </a:lnTo>
                  <a:lnTo>
                    <a:pt x="0" y="0"/>
                  </a:lnTo>
                  <a:lnTo>
                    <a:pt x="5733960" y="0"/>
                  </a:lnTo>
                  <a:lnTo>
                    <a:pt x="5733960" y="10286997"/>
                  </a:lnTo>
                  <a:close/>
                </a:path>
              </a:pathLst>
            </a:custGeom>
            <a:solidFill>
              <a:srgbClr val="F1BF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048936" y="1611888"/>
              <a:ext cx="6980582" cy="7344787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028774" y="1028701"/>
            <a:ext cx="1285875" cy="323850"/>
          </a:xfrm>
          <a:custGeom>
            <a:avLst/>
            <a:gdLst/>
            <a:ahLst/>
            <a:cxnLst/>
            <a:rect l="l" t="t" r="r" b="b"/>
            <a:pathLst>
              <a:path w="1285875" h="323850">
                <a:moveTo>
                  <a:pt x="160715" y="323849"/>
                </a:moveTo>
                <a:lnTo>
                  <a:pt x="117979" y="318068"/>
                </a:lnTo>
                <a:lnTo>
                  <a:pt x="79584" y="301750"/>
                </a:lnTo>
                <a:lnTo>
                  <a:pt x="47059" y="276436"/>
                </a:lnTo>
                <a:lnTo>
                  <a:pt x="21934" y="243667"/>
                </a:lnTo>
                <a:lnTo>
                  <a:pt x="5738" y="204983"/>
                </a:lnTo>
                <a:lnTo>
                  <a:pt x="0" y="161924"/>
                </a:lnTo>
                <a:lnTo>
                  <a:pt x="5738" y="118866"/>
                </a:lnTo>
                <a:lnTo>
                  <a:pt x="21934" y="80182"/>
                </a:lnTo>
                <a:lnTo>
                  <a:pt x="47059" y="47413"/>
                </a:lnTo>
                <a:lnTo>
                  <a:pt x="79584" y="22099"/>
                </a:lnTo>
                <a:lnTo>
                  <a:pt x="117979" y="5781"/>
                </a:lnTo>
                <a:lnTo>
                  <a:pt x="160715" y="0"/>
                </a:lnTo>
                <a:lnTo>
                  <a:pt x="203452" y="5781"/>
                </a:lnTo>
                <a:lnTo>
                  <a:pt x="241847" y="22099"/>
                </a:lnTo>
                <a:lnTo>
                  <a:pt x="274371" y="47413"/>
                </a:lnTo>
                <a:lnTo>
                  <a:pt x="299496" y="80182"/>
                </a:lnTo>
                <a:lnTo>
                  <a:pt x="315693" y="118866"/>
                </a:lnTo>
                <a:lnTo>
                  <a:pt x="321431" y="161924"/>
                </a:lnTo>
                <a:lnTo>
                  <a:pt x="315693" y="204983"/>
                </a:lnTo>
                <a:lnTo>
                  <a:pt x="299496" y="243667"/>
                </a:lnTo>
                <a:lnTo>
                  <a:pt x="274371" y="276436"/>
                </a:lnTo>
                <a:lnTo>
                  <a:pt x="241847" y="301750"/>
                </a:lnTo>
                <a:lnTo>
                  <a:pt x="203452" y="318068"/>
                </a:lnTo>
                <a:lnTo>
                  <a:pt x="160715" y="323849"/>
                </a:lnTo>
                <a:close/>
              </a:path>
              <a:path w="1285875" h="323850">
                <a:moveTo>
                  <a:pt x="1125010" y="323849"/>
                </a:moveTo>
                <a:lnTo>
                  <a:pt x="1082273" y="318068"/>
                </a:lnTo>
                <a:lnTo>
                  <a:pt x="1043878" y="301750"/>
                </a:lnTo>
                <a:lnTo>
                  <a:pt x="1011354" y="276436"/>
                </a:lnTo>
                <a:lnTo>
                  <a:pt x="986229" y="243667"/>
                </a:lnTo>
                <a:lnTo>
                  <a:pt x="970033" y="204983"/>
                </a:lnTo>
                <a:lnTo>
                  <a:pt x="964294" y="161924"/>
                </a:lnTo>
                <a:lnTo>
                  <a:pt x="970033" y="118866"/>
                </a:lnTo>
                <a:lnTo>
                  <a:pt x="986229" y="80182"/>
                </a:lnTo>
                <a:lnTo>
                  <a:pt x="1011354" y="47413"/>
                </a:lnTo>
                <a:lnTo>
                  <a:pt x="1043878" y="22099"/>
                </a:lnTo>
                <a:lnTo>
                  <a:pt x="1082273" y="5781"/>
                </a:lnTo>
                <a:lnTo>
                  <a:pt x="1125010" y="0"/>
                </a:lnTo>
                <a:lnTo>
                  <a:pt x="1167747" y="5781"/>
                </a:lnTo>
                <a:lnTo>
                  <a:pt x="1206142" y="22099"/>
                </a:lnTo>
                <a:lnTo>
                  <a:pt x="1238666" y="47413"/>
                </a:lnTo>
                <a:lnTo>
                  <a:pt x="1263791" y="80182"/>
                </a:lnTo>
                <a:lnTo>
                  <a:pt x="1279987" y="118866"/>
                </a:lnTo>
                <a:lnTo>
                  <a:pt x="1285726" y="161924"/>
                </a:lnTo>
                <a:lnTo>
                  <a:pt x="1279987" y="204983"/>
                </a:lnTo>
                <a:lnTo>
                  <a:pt x="1263791" y="243667"/>
                </a:lnTo>
                <a:lnTo>
                  <a:pt x="1238666" y="276436"/>
                </a:lnTo>
                <a:lnTo>
                  <a:pt x="1206142" y="301750"/>
                </a:lnTo>
                <a:lnTo>
                  <a:pt x="1167747" y="318068"/>
                </a:lnTo>
                <a:lnTo>
                  <a:pt x="1125010" y="323849"/>
                </a:lnTo>
                <a:close/>
              </a:path>
              <a:path w="1285875" h="323850">
                <a:moveTo>
                  <a:pt x="642863" y="323849"/>
                </a:moveTo>
                <a:lnTo>
                  <a:pt x="600126" y="318068"/>
                </a:lnTo>
                <a:lnTo>
                  <a:pt x="561731" y="301750"/>
                </a:lnTo>
                <a:lnTo>
                  <a:pt x="529206" y="276436"/>
                </a:lnTo>
                <a:lnTo>
                  <a:pt x="504082" y="243667"/>
                </a:lnTo>
                <a:lnTo>
                  <a:pt x="487885" y="204983"/>
                </a:lnTo>
                <a:lnTo>
                  <a:pt x="482147" y="161924"/>
                </a:lnTo>
                <a:lnTo>
                  <a:pt x="487885" y="118866"/>
                </a:lnTo>
                <a:lnTo>
                  <a:pt x="504082" y="80182"/>
                </a:lnTo>
                <a:lnTo>
                  <a:pt x="529206" y="47413"/>
                </a:lnTo>
                <a:lnTo>
                  <a:pt x="561731" y="22099"/>
                </a:lnTo>
                <a:lnTo>
                  <a:pt x="600126" y="5781"/>
                </a:lnTo>
                <a:lnTo>
                  <a:pt x="642863" y="0"/>
                </a:lnTo>
                <a:lnTo>
                  <a:pt x="685599" y="5781"/>
                </a:lnTo>
                <a:lnTo>
                  <a:pt x="723994" y="22099"/>
                </a:lnTo>
                <a:lnTo>
                  <a:pt x="756519" y="47413"/>
                </a:lnTo>
                <a:lnTo>
                  <a:pt x="781644" y="80182"/>
                </a:lnTo>
                <a:lnTo>
                  <a:pt x="797840" y="118866"/>
                </a:lnTo>
                <a:lnTo>
                  <a:pt x="803578" y="161924"/>
                </a:lnTo>
                <a:lnTo>
                  <a:pt x="797840" y="204983"/>
                </a:lnTo>
                <a:lnTo>
                  <a:pt x="781644" y="243667"/>
                </a:lnTo>
                <a:lnTo>
                  <a:pt x="756519" y="276436"/>
                </a:lnTo>
                <a:lnTo>
                  <a:pt x="723994" y="301750"/>
                </a:lnTo>
                <a:lnTo>
                  <a:pt x="685599" y="318068"/>
                </a:lnTo>
                <a:lnTo>
                  <a:pt x="642863" y="323849"/>
                </a:lnTo>
                <a:close/>
              </a:path>
            </a:pathLst>
          </a:custGeom>
          <a:solidFill>
            <a:srgbClr val="ECB92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391751" y="3486491"/>
            <a:ext cx="3315335" cy="3317240"/>
          </a:xfrm>
          <a:custGeom>
            <a:avLst/>
            <a:gdLst/>
            <a:ahLst/>
            <a:cxnLst/>
            <a:rect l="l" t="t" r="r" b="b"/>
            <a:pathLst>
              <a:path w="3315334" h="3317240">
                <a:moveTo>
                  <a:pt x="1416954" y="224461"/>
                </a:moveTo>
                <a:lnTo>
                  <a:pt x="1416964" y="174860"/>
                </a:lnTo>
                <a:lnTo>
                  <a:pt x="1592384" y="174824"/>
                </a:lnTo>
                <a:lnTo>
                  <a:pt x="1591814" y="10"/>
                </a:lnTo>
                <a:lnTo>
                  <a:pt x="1641416" y="0"/>
                </a:lnTo>
                <a:lnTo>
                  <a:pt x="1641380" y="175419"/>
                </a:lnTo>
                <a:lnTo>
                  <a:pt x="1689762" y="223801"/>
                </a:lnTo>
                <a:lnTo>
                  <a:pt x="1641370" y="223811"/>
                </a:lnTo>
                <a:lnTo>
                  <a:pt x="1641531" y="273584"/>
                </a:lnTo>
                <a:lnTo>
                  <a:pt x="1592374" y="224426"/>
                </a:lnTo>
                <a:lnTo>
                  <a:pt x="1416954" y="224461"/>
                </a:lnTo>
                <a:close/>
              </a:path>
              <a:path w="3315334" h="3317240">
                <a:moveTo>
                  <a:pt x="1689762" y="223801"/>
                </a:moveTo>
                <a:lnTo>
                  <a:pt x="1641380" y="175419"/>
                </a:lnTo>
                <a:lnTo>
                  <a:pt x="1816195" y="174779"/>
                </a:lnTo>
                <a:lnTo>
                  <a:pt x="1816790" y="223775"/>
                </a:lnTo>
                <a:lnTo>
                  <a:pt x="1689762" y="223801"/>
                </a:lnTo>
                <a:close/>
              </a:path>
              <a:path w="3315334" h="3317240">
                <a:moveTo>
                  <a:pt x="1592338" y="399846"/>
                </a:moveTo>
                <a:lnTo>
                  <a:pt x="1592374" y="224426"/>
                </a:lnTo>
                <a:lnTo>
                  <a:pt x="1641531" y="273584"/>
                </a:lnTo>
                <a:lnTo>
                  <a:pt x="1641939" y="399836"/>
                </a:lnTo>
                <a:lnTo>
                  <a:pt x="1592338" y="399846"/>
                </a:lnTo>
                <a:close/>
              </a:path>
              <a:path w="3315334" h="3317240">
                <a:moveTo>
                  <a:pt x="1917101" y="724609"/>
                </a:moveTo>
                <a:lnTo>
                  <a:pt x="1917111" y="675008"/>
                </a:lnTo>
                <a:lnTo>
                  <a:pt x="2091321" y="674972"/>
                </a:lnTo>
                <a:lnTo>
                  <a:pt x="2091357" y="499552"/>
                </a:lnTo>
                <a:lnTo>
                  <a:pt x="2140959" y="499542"/>
                </a:lnTo>
                <a:lnTo>
                  <a:pt x="2140318" y="674357"/>
                </a:lnTo>
                <a:lnTo>
                  <a:pt x="2189910" y="723949"/>
                </a:lnTo>
                <a:lnTo>
                  <a:pt x="2141518" y="723959"/>
                </a:lnTo>
                <a:lnTo>
                  <a:pt x="2141508" y="773560"/>
                </a:lnTo>
                <a:lnTo>
                  <a:pt x="2091916" y="723969"/>
                </a:lnTo>
                <a:lnTo>
                  <a:pt x="1917101" y="724609"/>
                </a:lnTo>
                <a:close/>
              </a:path>
              <a:path w="3315334" h="3317240">
                <a:moveTo>
                  <a:pt x="2189910" y="723949"/>
                </a:moveTo>
                <a:lnTo>
                  <a:pt x="2140318" y="674357"/>
                </a:lnTo>
                <a:lnTo>
                  <a:pt x="2315738" y="674322"/>
                </a:lnTo>
                <a:lnTo>
                  <a:pt x="2316938" y="723923"/>
                </a:lnTo>
                <a:lnTo>
                  <a:pt x="2189910" y="723949"/>
                </a:lnTo>
                <a:close/>
              </a:path>
              <a:path w="3315334" h="3317240">
                <a:moveTo>
                  <a:pt x="2091881" y="899389"/>
                </a:moveTo>
                <a:lnTo>
                  <a:pt x="2091916" y="723969"/>
                </a:lnTo>
                <a:lnTo>
                  <a:pt x="2141508" y="773560"/>
                </a:lnTo>
                <a:lnTo>
                  <a:pt x="2141482" y="899379"/>
                </a:lnTo>
                <a:lnTo>
                  <a:pt x="2091881" y="899389"/>
                </a:lnTo>
                <a:close/>
              </a:path>
              <a:path w="3315334" h="3317240">
                <a:moveTo>
                  <a:pt x="2415434" y="1224152"/>
                </a:moveTo>
                <a:lnTo>
                  <a:pt x="2415444" y="1174551"/>
                </a:lnTo>
                <a:lnTo>
                  <a:pt x="2590864" y="1174515"/>
                </a:lnTo>
                <a:lnTo>
                  <a:pt x="2590900" y="999095"/>
                </a:lnTo>
                <a:lnTo>
                  <a:pt x="2640501" y="999085"/>
                </a:lnTo>
                <a:lnTo>
                  <a:pt x="2640466" y="1174505"/>
                </a:lnTo>
                <a:lnTo>
                  <a:pt x="2689453" y="1223492"/>
                </a:lnTo>
                <a:lnTo>
                  <a:pt x="2641061" y="1223502"/>
                </a:lnTo>
                <a:lnTo>
                  <a:pt x="2641051" y="1273103"/>
                </a:lnTo>
                <a:lnTo>
                  <a:pt x="2591459" y="1223512"/>
                </a:lnTo>
                <a:lnTo>
                  <a:pt x="2415434" y="1224152"/>
                </a:lnTo>
                <a:close/>
              </a:path>
              <a:path w="3315334" h="3317240">
                <a:moveTo>
                  <a:pt x="2689453" y="1223492"/>
                </a:moveTo>
                <a:lnTo>
                  <a:pt x="2640466" y="1174505"/>
                </a:lnTo>
                <a:lnTo>
                  <a:pt x="2815886" y="1174470"/>
                </a:lnTo>
                <a:lnTo>
                  <a:pt x="2816481" y="1223466"/>
                </a:lnTo>
                <a:lnTo>
                  <a:pt x="2689453" y="1223492"/>
                </a:lnTo>
                <a:close/>
              </a:path>
              <a:path w="3315334" h="3317240">
                <a:moveTo>
                  <a:pt x="2591424" y="1398931"/>
                </a:moveTo>
                <a:lnTo>
                  <a:pt x="2591459" y="1223512"/>
                </a:lnTo>
                <a:lnTo>
                  <a:pt x="2641051" y="1273103"/>
                </a:lnTo>
                <a:lnTo>
                  <a:pt x="2641025" y="1398921"/>
                </a:lnTo>
                <a:lnTo>
                  <a:pt x="2591424" y="1398931"/>
                </a:lnTo>
                <a:close/>
              </a:path>
              <a:path w="3315334" h="3317240">
                <a:moveTo>
                  <a:pt x="2915582" y="1724300"/>
                </a:moveTo>
                <a:lnTo>
                  <a:pt x="2915592" y="1674698"/>
                </a:lnTo>
                <a:lnTo>
                  <a:pt x="3091012" y="1674663"/>
                </a:lnTo>
                <a:lnTo>
                  <a:pt x="3091047" y="1499243"/>
                </a:lnTo>
                <a:lnTo>
                  <a:pt x="3140649" y="1499233"/>
                </a:lnTo>
                <a:lnTo>
                  <a:pt x="3139404" y="1673443"/>
                </a:lnTo>
                <a:lnTo>
                  <a:pt x="3188995" y="1723035"/>
                </a:lnTo>
                <a:lnTo>
                  <a:pt x="3140604" y="1723044"/>
                </a:lnTo>
                <a:lnTo>
                  <a:pt x="3140593" y="1772646"/>
                </a:lnTo>
                <a:lnTo>
                  <a:pt x="3091002" y="1723054"/>
                </a:lnTo>
                <a:lnTo>
                  <a:pt x="2915582" y="1724300"/>
                </a:lnTo>
                <a:close/>
              </a:path>
              <a:path w="3315334" h="3317240">
                <a:moveTo>
                  <a:pt x="3188995" y="1723035"/>
                </a:moveTo>
                <a:lnTo>
                  <a:pt x="3139404" y="1673443"/>
                </a:lnTo>
                <a:lnTo>
                  <a:pt x="3314824" y="1673408"/>
                </a:lnTo>
                <a:lnTo>
                  <a:pt x="3314814" y="1723009"/>
                </a:lnTo>
                <a:lnTo>
                  <a:pt x="3188995" y="1723035"/>
                </a:lnTo>
                <a:close/>
              </a:path>
              <a:path w="3315334" h="3317240">
                <a:moveTo>
                  <a:pt x="3090967" y="1898474"/>
                </a:moveTo>
                <a:lnTo>
                  <a:pt x="3091002" y="1723054"/>
                </a:lnTo>
                <a:lnTo>
                  <a:pt x="3140593" y="1772646"/>
                </a:lnTo>
                <a:lnTo>
                  <a:pt x="3140568" y="1898464"/>
                </a:lnTo>
                <a:lnTo>
                  <a:pt x="3090967" y="1898474"/>
                </a:lnTo>
                <a:close/>
              </a:path>
              <a:path w="3315334" h="3317240">
                <a:moveTo>
                  <a:pt x="944434" y="696981"/>
                </a:moveTo>
                <a:lnTo>
                  <a:pt x="944444" y="647380"/>
                </a:lnTo>
                <a:lnTo>
                  <a:pt x="1119864" y="647344"/>
                </a:lnTo>
                <a:lnTo>
                  <a:pt x="1119295" y="472529"/>
                </a:lnTo>
                <a:lnTo>
                  <a:pt x="1168896" y="472519"/>
                </a:lnTo>
                <a:lnTo>
                  <a:pt x="1168860" y="647939"/>
                </a:lnTo>
                <a:lnTo>
                  <a:pt x="1217242" y="696321"/>
                </a:lnTo>
                <a:lnTo>
                  <a:pt x="1168851" y="696331"/>
                </a:lnTo>
                <a:lnTo>
                  <a:pt x="1169012" y="746103"/>
                </a:lnTo>
                <a:lnTo>
                  <a:pt x="1119854" y="696945"/>
                </a:lnTo>
                <a:lnTo>
                  <a:pt x="944434" y="696981"/>
                </a:lnTo>
                <a:close/>
              </a:path>
              <a:path w="3315334" h="3317240">
                <a:moveTo>
                  <a:pt x="1217242" y="696321"/>
                </a:moveTo>
                <a:lnTo>
                  <a:pt x="1168860" y="647939"/>
                </a:lnTo>
                <a:lnTo>
                  <a:pt x="1343676" y="647299"/>
                </a:lnTo>
                <a:lnTo>
                  <a:pt x="1344271" y="696295"/>
                </a:lnTo>
                <a:lnTo>
                  <a:pt x="1217242" y="696321"/>
                </a:lnTo>
                <a:close/>
              </a:path>
              <a:path w="3315334" h="3317240">
                <a:moveTo>
                  <a:pt x="1119818" y="872365"/>
                </a:moveTo>
                <a:lnTo>
                  <a:pt x="1119854" y="696945"/>
                </a:lnTo>
                <a:lnTo>
                  <a:pt x="1169012" y="746103"/>
                </a:lnTo>
                <a:lnTo>
                  <a:pt x="1169420" y="872355"/>
                </a:lnTo>
                <a:lnTo>
                  <a:pt x="1119818" y="872365"/>
                </a:lnTo>
                <a:close/>
              </a:path>
              <a:path w="3315334" h="3317240">
                <a:moveTo>
                  <a:pt x="1443372" y="1197129"/>
                </a:moveTo>
                <a:lnTo>
                  <a:pt x="1443382" y="1147527"/>
                </a:lnTo>
                <a:lnTo>
                  <a:pt x="1618802" y="1147492"/>
                </a:lnTo>
                <a:lnTo>
                  <a:pt x="1618837" y="972072"/>
                </a:lnTo>
                <a:lnTo>
                  <a:pt x="1668439" y="972062"/>
                </a:lnTo>
                <a:lnTo>
                  <a:pt x="1668403" y="1147482"/>
                </a:lnTo>
                <a:lnTo>
                  <a:pt x="1716785" y="1195864"/>
                </a:lnTo>
                <a:lnTo>
                  <a:pt x="1668394" y="1195874"/>
                </a:lnTo>
                <a:lnTo>
                  <a:pt x="1668383" y="1246685"/>
                </a:lnTo>
                <a:lnTo>
                  <a:pt x="1618792" y="1197093"/>
                </a:lnTo>
                <a:lnTo>
                  <a:pt x="1443372" y="1197129"/>
                </a:lnTo>
                <a:close/>
              </a:path>
              <a:path w="3315334" h="3317240">
                <a:moveTo>
                  <a:pt x="1716785" y="1195864"/>
                </a:moveTo>
                <a:lnTo>
                  <a:pt x="1668403" y="1147482"/>
                </a:lnTo>
                <a:lnTo>
                  <a:pt x="1843218" y="1146841"/>
                </a:lnTo>
                <a:lnTo>
                  <a:pt x="1843813" y="1195838"/>
                </a:lnTo>
                <a:lnTo>
                  <a:pt x="1716785" y="1195864"/>
                </a:lnTo>
                <a:close/>
              </a:path>
              <a:path w="3315334" h="3317240">
                <a:moveTo>
                  <a:pt x="1618756" y="1372513"/>
                </a:moveTo>
                <a:lnTo>
                  <a:pt x="1618792" y="1197093"/>
                </a:lnTo>
                <a:lnTo>
                  <a:pt x="1668383" y="1246685"/>
                </a:lnTo>
                <a:lnTo>
                  <a:pt x="1668358" y="1372503"/>
                </a:lnTo>
                <a:lnTo>
                  <a:pt x="1618756" y="1372513"/>
                </a:lnTo>
                <a:close/>
              </a:path>
              <a:path w="3315334" h="3317240">
                <a:moveTo>
                  <a:pt x="1942915" y="1696672"/>
                </a:moveTo>
                <a:lnTo>
                  <a:pt x="1942925" y="1647070"/>
                </a:lnTo>
                <a:lnTo>
                  <a:pt x="2118345" y="1647035"/>
                </a:lnTo>
                <a:lnTo>
                  <a:pt x="2118380" y="1471615"/>
                </a:lnTo>
                <a:lnTo>
                  <a:pt x="2167982" y="1471605"/>
                </a:lnTo>
                <a:lnTo>
                  <a:pt x="2167946" y="1647025"/>
                </a:lnTo>
                <a:lnTo>
                  <a:pt x="2216933" y="1696011"/>
                </a:lnTo>
                <a:lnTo>
                  <a:pt x="2168541" y="1696021"/>
                </a:lnTo>
                <a:lnTo>
                  <a:pt x="2168357" y="1746658"/>
                </a:lnTo>
                <a:lnTo>
                  <a:pt x="2118335" y="1696636"/>
                </a:lnTo>
                <a:lnTo>
                  <a:pt x="1942915" y="1696672"/>
                </a:lnTo>
                <a:close/>
              </a:path>
              <a:path w="3315334" h="3317240">
                <a:moveTo>
                  <a:pt x="2216933" y="1696011"/>
                </a:moveTo>
                <a:lnTo>
                  <a:pt x="2167946" y="1647025"/>
                </a:lnTo>
                <a:lnTo>
                  <a:pt x="2343366" y="1646989"/>
                </a:lnTo>
                <a:lnTo>
                  <a:pt x="2343961" y="1695986"/>
                </a:lnTo>
                <a:lnTo>
                  <a:pt x="2216933" y="1696011"/>
                </a:lnTo>
                <a:close/>
              </a:path>
              <a:path w="3315334" h="3317240">
                <a:moveTo>
                  <a:pt x="2118299" y="1872056"/>
                </a:moveTo>
                <a:lnTo>
                  <a:pt x="2118335" y="1696636"/>
                </a:lnTo>
                <a:lnTo>
                  <a:pt x="2168357" y="1746658"/>
                </a:lnTo>
                <a:lnTo>
                  <a:pt x="2167901" y="1872046"/>
                </a:lnTo>
                <a:lnTo>
                  <a:pt x="2118299" y="1872056"/>
                </a:lnTo>
                <a:close/>
              </a:path>
              <a:path w="3315334" h="3317240">
                <a:moveTo>
                  <a:pt x="2442458" y="2196215"/>
                </a:moveTo>
                <a:lnTo>
                  <a:pt x="2442468" y="2146613"/>
                </a:lnTo>
                <a:lnTo>
                  <a:pt x="2617888" y="2146578"/>
                </a:lnTo>
                <a:lnTo>
                  <a:pt x="2617923" y="1971158"/>
                </a:lnTo>
                <a:lnTo>
                  <a:pt x="2667525" y="1971148"/>
                </a:lnTo>
                <a:lnTo>
                  <a:pt x="2667489" y="2146568"/>
                </a:lnTo>
                <a:lnTo>
                  <a:pt x="2716476" y="2195554"/>
                </a:lnTo>
                <a:lnTo>
                  <a:pt x="2668084" y="2195564"/>
                </a:lnTo>
                <a:lnTo>
                  <a:pt x="2667900" y="2246201"/>
                </a:lnTo>
                <a:lnTo>
                  <a:pt x="2617877" y="2196179"/>
                </a:lnTo>
                <a:lnTo>
                  <a:pt x="2442458" y="2196215"/>
                </a:lnTo>
                <a:close/>
              </a:path>
              <a:path w="3315334" h="3317240">
                <a:moveTo>
                  <a:pt x="2716476" y="2195554"/>
                </a:moveTo>
                <a:lnTo>
                  <a:pt x="2667489" y="2146568"/>
                </a:lnTo>
                <a:lnTo>
                  <a:pt x="2842909" y="2146532"/>
                </a:lnTo>
                <a:lnTo>
                  <a:pt x="2843503" y="2195528"/>
                </a:lnTo>
                <a:lnTo>
                  <a:pt x="2716476" y="2195554"/>
                </a:lnTo>
                <a:close/>
              </a:path>
              <a:path w="3315334" h="3317240">
                <a:moveTo>
                  <a:pt x="2617842" y="2371599"/>
                </a:moveTo>
                <a:lnTo>
                  <a:pt x="2617877" y="2196179"/>
                </a:lnTo>
                <a:lnTo>
                  <a:pt x="2667900" y="2246201"/>
                </a:lnTo>
                <a:lnTo>
                  <a:pt x="2667443" y="2371589"/>
                </a:lnTo>
                <a:lnTo>
                  <a:pt x="2617842" y="2371599"/>
                </a:lnTo>
                <a:close/>
              </a:path>
              <a:path w="3315334" h="3317240">
                <a:moveTo>
                  <a:pt x="471914" y="1169501"/>
                </a:moveTo>
                <a:lnTo>
                  <a:pt x="471924" y="1119899"/>
                </a:lnTo>
                <a:lnTo>
                  <a:pt x="646739" y="1120469"/>
                </a:lnTo>
                <a:lnTo>
                  <a:pt x="646170" y="944444"/>
                </a:lnTo>
                <a:lnTo>
                  <a:pt x="695772" y="944434"/>
                </a:lnTo>
                <a:lnTo>
                  <a:pt x="695736" y="1119854"/>
                </a:lnTo>
                <a:lnTo>
                  <a:pt x="745327" y="1169445"/>
                </a:lnTo>
                <a:lnTo>
                  <a:pt x="696936" y="1169455"/>
                </a:lnTo>
                <a:lnTo>
                  <a:pt x="696926" y="1219057"/>
                </a:lnTo>
                <a:lnTo>
                  <a:pt x="647334" y="1169465"/>
                </a:lnTo>
                <a:lnTo>
                  <a:pt x="471914" y="1169501"/>
                </a:lnTo>
                <a:close/>
              </a:path>
              <a:path w="3315334" h="3317240">
                <a:moveTo>
                  <a:pt x="745327" y="1169445"/>
                </a:moveTo>
                <a:lnTo>
                  <a:pt x="695736" y="1119854"/>
                </a:lnTo>
                <a:lnTo>
                  <a:pt x="871156" y="1119818"/>
                </a:lnTo>
                <a:lnTo>
                  <a:pt x="872356" y="1169420"/>
                </a:lnTo>
                <a:lnTo>
                  <a:pt x="745327" y="1169445"/>
                </a:lnTo>
                <a:close/>
              </a:path>
              <a:path w="3315334" h="3317240">
                <a:moveTo>
                  <a:pt x="647299" y="1344885"/>
                </a:moveTo>
                <a:lnTo>
                  <a:pt x="647334" y="1169465"/>
                </a:lnTo>
                <a:lnTo>
                  <a:pt x="696926" y="1219057"/>
                </a:lnTo>
                <a:lnTo>
                  <a:pt x="696900" y="1344875"/>
                </a:lnTo>
                <a:lnTo>
                  <a:pt x="647299" y="1344885"/>
                </a:lnTo>
                <a:close/>
              </a:path>
              <a:path w="3315334" h="3317240">
                <a:moveTo>
                  <a:pt x="970247" y="1669044"/>
                </a:moveTo>
                <a:lnTo>
                  <a:pt x="970258" y="1619442"/>
                </a:lnTo>
                <a:lnTo>
                  <a:pt x="1145677" y="1619407"/>
                </a:lnTo>
                <a:lnTo>
                  <a:pt x="1145713" y="1443987"/>
                </a:lnTo>
                <a:lnTo>
                  <a:pt x="1195314" y="1443977"/>
                </a:lnTo>
                <a:lnTo>
                  <a:pt x="1195279" y="1619397"/>
                </a:lnTo>
                <a:lnTo>
                  <a:pt x="1244870" y="1668988"/>
                </a:lnTo>
                <a:lnTo>
                  <a:pt x="1195269" y="1668998"/>
                </a:lnTo>
                <a:lnTo>
                  <a:pt x="1195259" y="1718600"/>
                </a:lnTo>
                <a:lnTo>
                  <a:pt x="1145667" y="1669008"/>
                </a:lnTo>
                <a:lnTo>
                  <a:pt x="970247" y="1669044"/>
                </a:lnTo>
                <a:close/>
              </a:path>
              <a:path w="3315334" h="3317240">
                <a:moveTo>
                  <a:pt x="1244870" y="1668988"/>
                </a:moveTo>
                <a:lnTo>
                  <a:pt x="1195279" y="1619397"/>
                </a:lnTo>
                <a:lnTo>
                  <a:pt x="1370699" y="1619361"/>
                </a:lnTo>
                <a:lnTo>
                  <a:pt x="1370689" y="1668963"/>
                </a:lnTo>
                <a:lnTo>
                  <a:pt x="1244870" y="1668988"/>
                </a:lnTo>
                <a:close/>
              </a:path>
              <a:path w="3315334" h="3317240">
                <a:moveTo>
                  <a:pt x="1145632" y="1844428"/>
                </a:moveTo>
                <a:lnTo>
                  <a:pt x="1145667" y="1669008"/>
                </a:lnTo>
                <a:lnTo>
                  <a:pt x="1195259" y="1718600"/>
                </a:lnTo>
                <a:lnTo>
                  <a:pt x="1195233" y="1844418"/>
                </a:lnTo>
                <a:lnTo>
                  <a:pt x="1145632" y="1844428"/>
                </a:lnTo>
                <a:close/>
              </a:path>
              <a:path w="3315334" h="3317240">
                <a:moveTo>
                  <a:pt x="1470395" y="2169192"/>
                </a:moveTo>
                <a:lnTo>
                  <a:pt x="1470405" y="2119590"/>
                </a:lnTo>
                <a:lnTo>
                  <a:pt x="1645825" y="2119554"/>
                </a:lnTo>
                <a:lnTo>
                  <a:pt x="1645861" y="1944135"/>
                </a:lnTo>
                <a:lnTo>
                  <a:pt x="1695462" y="1944125"/>
                </a:lnTo>
                <a:lnTo>
                  <a:pt x="1695427" y="2119544"/>
                </a:lnTo>
                <a:lnTo>
                  <a:pt x="1745018" y="2169136"/>
                </a:lnTo>
                <a:lnTo>
                  <a:pt x="1695417" y="2169146"/>
                </a:lnTo>
                <a:lnTo>
                  <a:pt x="1695406" y="2218748"/>
                </a:lnTo>
                <a:lnTo>
                  <a:pt x="1645815" y="2169156"/>
                </a:lnTo>
                <a:lnTo>
                  <a:pt x="1470395" y="2169192"/>
                </a:lnTo>
                <a:close/>
              </a:path>
              <a:path w="3315334" h="3317240">
                <a:moveTo>
                  <a:pt x="1745018" y="2169136"/>
                </a:moveTo>
                <a:lnTo>
                  <a:pt x="1695427" y="2119544"/>
                </a:lnTo>
                <a:lnTo>
                  <a:pt x="1870846" y="2119509"/>
                </a:lnTo>
                <a:lnTo>
                  <a:pt x="1870836" y="2169110"/>
                </a:lnTo>
                <a:lnTo>
                  <a:pt x="1745018" y="2169136"/>
                </a:lnTo>
                <a:close/>
              </a:path>
              <a:path w="3315334" h="3317240">
                <a:moveTo>
                  <a:pt x="1645779" y="2344576"/>
                </a:moveTo>
                <a:lnTo>
                  <a:pt x="1645815" y="2169156"/>
                </a:lnTo>
                <a:lnTo>
                  <a:pt x="1695406" y="2218748"/>
                </a:lnTo>
                <a:lnTo>
                  <a:pt x="1695381" y="2344566"/>
                </a:lnTo>
                <a:lnTo>
                  <a:pt x="1645779" y="2344576"/>
                </a:lnTo>
                <a:close/>
              </a:path>
              <a:path w="3315334" h="3317240">
                <a:moveTo>
                  <a:pt x="1969938" y="2668734"/>
                </a:moveTo>
                <a:lnTo>
                  <a:pt x="1969948" y="2619133"/>
                </a:lnTo>
                <a:lnTo>
                  <a:pt x="2145368" y="2619097"/>
                </a:lnTo>
                <a:lnTo>
                  <a:pt x="2145403" y="2443677"/>
                </a:lnTo>
                <a:lnTo>
                  <a:pt x="2195005" y="2443667"/>
                </a:lnTo>
                <a:lnTo>
                  <a:pt x="2194969" y="2619087"/>
                </a:lnTo>
                <a:lnTo>
                  <a:pt x="2243956" y="2668074"/>
                </a:lnTo>
                <a:lnTo>
                  <a:pt x="2195564" y="2668084"/>
                </a:lnTo>
                <a:lnTo>
                  <a:pt x="2195380" y="2718721"/>
                </a:lnTo>
                <a:lnTo>
                  <a:pt x="2145358" y="2668699"/>
                </a:lnTo>
                <a:lnTo>
                  <a:pt x="1969938" y="2668734"/>
                </a:lnTo>
                <a:close/>
              </a:path>
              <a:path w="3315334" h="3317240">
                <a:moveTo>
                  <a:pt x="2243956" y="2668074"/>
                </a:moveTo>
                <a:lnTo>
                  <a:pt x="2194969" y="2619087"/>
                </a:lnTo>
                <a:lnTo>
                  <a:pt x="2370389" y="2619052"/>
                </a:lnTo>
                <a:lnTo>
                  <a:pt x="2370984" y="2668048"/>
                </a:lnTo>
                <a:lnTo>
                  <a:pt x="2243956" y="2668074"/>
                </a:lnTo>
                <a:close/>
              </a:path>
              <a:path w="3315334" h="3317240">
                <a:moveTo>
                  <a:pt x="2145322" y="2844119"/>
                </a:moveTo>
                <a:lnTo>
                  <a:pt x="2145358" y="2668699"/>
                </a:lnTo>
                <a:lnTo>
                  <a:pt x="2195380" y="2718721"/>
                </a:lnTo>
                <a:lnTo>
                  <a:pt x="2194923" y="2844109"/>
                </a:lnTo>
                <a:lnTo>
                  <a:pt x="2145322" y="2844119"/>
                </a:lnTo>
                <a:close/>
              </a:path>
              <a:path w="3315334" h="3317240">
                <a:moveTo>
                  <a:pt x="0" y="1642625"/>
                </a:moveTo>
                <a:lnTo>
                  <a:pt x="10" y="1593024"/>
                </a:lnTo>
                <a:lnTo>
                  <a:pt x="174220" y="1592988"/>
                </a:lnTo>
                <a:lnTo>
                  <a:pt x="173651" y="1416964"/>
                </a:lnTo>
                <a:lnTo>
                  <a:pt x="223252" y="1416954"/>
                </a:lnTo>
                <a:lnTo>
                  <a:pt x="223216" y="1592373"/>
                </a:lnTo>
                <a:lnTo>
                  <a:pt x="273413" y="1642570"/>
                </a:lnTo>
                <a:lnTo>
                  <a:pt x="225021" y="1642580"/>
                </a:lnTo>
                <a:lnTo>
                  <a:pt x="225011" y="1692181"/>
                </a:lnTo>
                <a:lnTo>
                  <a:pt x="175419" y="1642590"/>
                </a:lnTo>
                <a:lnTo>
                  <a:pt x="0" y="1642625"/>
                </a:lnTo>
                <a:close/>
              </a:path>
              <a:path w="3315334" h="3317240">
                <a:moveTo>
                  <a:pt x="273413" y="1642570"/>
                </a:moveTo>
                <a:lnTo>
                  <a:pt x="223216" y="1592373"/>
                </a:lnTo>
                <a:lnTo>
                  <a:pt x="398636" y="1592338"/>
                </a:lnTo>
                <a:lnTo>
                  <a:pt x="400441" y="1642544"/>
                </a:lnTo>
                <a:lnTo>
                  <a:pt x="273413" y="1642570"/>
                </a:lnTo>
                <a:close/>
              </a:path>
              <a:path w="3315334" h="3317240">
                <a:moveTo>
                  <a:pt x="175384" y="1818010"/>
                </a:moveTo>
                <a:lnTo>
                  <a:pt x="175419" y="1642590"/>
                </a:lnTo>
                <a:lnTo>
                  <a:pt x="225011" y="1692181"/>
                </a:lnTo>
                <a:lnTo>
                  <a:pt x="224985" y="1817999"/>
                </a:lnTo>
                <a:lnTo>
                  <a:pt x="175384" y="1818010"/>
                </a:lnTo>
                <a:close/>
              </a:path>
              <a:path w="3315334" h="3317240">
                <a:moveTo>
                  <a:pt x="498333" y="2142168"/>
                </a:moveTo>
                <a:lnTo>
                  <a:pt x="498343" y="2092567"/>
                </a:lnTo>
                <a:lnTo>
                  <a:pt x="673763" y="2092531"/>
                </a:lnTo>
                <a:lnTo>
                  <a:pt x="673798" y="1917111"/>
                </a:lnTo>
                <a:lnTo>
                  <a:pt x="723400" y="1917101"/>
                </a:lnTo>
                <a:lnTo>
                  <a:pt x="723364" y="2092521"/>
                </a:lnTo>
                <a:lnTo>
                  <a:pt x="772955" y="2142112"/>
                </a:lnTo>
                <a:lnTo>
                  <a:pt x="723354" y="2142122"/>
                </a:lnTo>
                <a:lnTo>
                  <a:pt x="723344" y="2191724"/>
                </a:lnTo>
                <a:lnTo>
                  <a:pt x="673753" y="2142133"/>
                </a:lnTo>
                <a:lnTo>
                  <a:pt x="498333" y="2142168"/>
                </a:lnTo>
                <a:close/>
              </a:path>
              <a:path w="3315334" h="3317240">
                <a:moveTo>
                  <a:pt x="772955" y="2142112"/>
                </a:moveTo>
                <a:lnTo>
                  <a:pt x="723364" y="2092521"/>
                </a:lnTo>
                <a:lnTo>
                  <a:pt x="898784" y="2092486"/>
                </a:lnTo>
                <a:lnTo>
                  <a:pt x="898774" y="2142087"/>
                </a:lnTo>
                <a:lnTo>
                  <a:pt x="772955" y="2142112"/>
                </a:lnTo>
                <a:close/>
              </a:path>
              <a:path w="3315334" h="3317240">
                <a:moveTo>
                  <a:pt x="673717" y="2317552"/>
                </a:moveTo>
                <a:lnTo>
                  <a:pt x="673753" y="2142133"/>
                </a:lnTo>
                <a:lnTo>
                  <a:pt x="723344" y="2191724"/>
                </a:lnTo>
                <a:lnTo>
                  <a:pt x="723319" y="2317542"/>
                </a:lnTo>
                <a:lnTo>
                  <a:pt x="673717" y="2317552"/>
                </a:lnTo>
                <a:close/>
              </a:path>
              <a:path w="3315334" h="3317240">
                <a:moveTo>
                  <a:pt x="997876" y="2641711"/>
                </a:moveTo>
                <a:lnTo>
                  <a:pt x="997886" y="2592110"/>
                </a:lnTo>
                <a:lnTo>
                  <a:pt x="1173306" y="2592074"/>
                </a:lnTo>
                <a:lnTo>
                  <a:pt x="1173341" y="2416654"/>
                </a:lnTo>
                <a:lnTo>
                  <a:pt x="1222943" y="2416644"/>
                </a:lnTo>
                <a:lnTo>
                  <a:pt x="1222907" y="2592064"/>
                </a:lnTo>
                <a:lnTo>
                  <a:pt x="1272498" y="2641655"/>
                </a:lnTo>
                <a:lnTo>
                  <a:pt x="1222897" y="2641665"/>
                </a:lnTo>
                <a:lnTo>
                  <a:pt x="1222887" y="2691267"/>
                </a:lnTo>
                <a:lnTo>
                  <a:pt x="1173295" y="2641675"/>
                </a:lnTo>
                <a:lnTo>
                  <a:pt x="997876" y="2641711"/>
                </a:lnTo>
                <a:close/>
              </a:path>
              <a:path w="3315334" h="3317240">
                <a:moveTo>
                  <a:pt x="1272498" y="2641655"/>
                </a:moveTo>
                <a:lnTo>
                  <a:pt x="1222907" y="2592064"/>
                </a:lnTo>
                <a:lnTo>
                  <a:pt x="1398327" y="2592028"/>
                </a:lnTo>
                <a:lnTo>
                  <a:pt x="1398317" y="2641630"/>
                </a:lnTo>
                <a:lnTo>
                  <a:pt x="1272498" y="2641655"/>
                </a:lnTo>
                <a:close/>
              </a:path>
              <a:path w="3315334" h="3317240">
                <a:moveTo>
                  <a:pt x="1173260" y="2817095"/>
                </a:moveTo>
                <a:lnTo>
                  <a:pt x="1173295" y="2641675"/>
                </a:lnTo>
                <a:lnTo>
                  <a:pt x="1222887" y="2691267"/>
                </a:lnTo>
                <a:lnTo>
                  <a:pt x="1222861" y="2817085"/>
                </a:lnTo>
                <a:lnTo>
                  <a:pt x="1173260" y="2817095"/>
                </a:lnTo>
                <a:close/>
              </a:path>
              <a:path w="3315334" h="3317240">
                <a:moveTo>
                  <a:pt x="1497418" y="3141254"/>
                </a:moveTo>
                <a:lnTo>
                  <a:pt x="1497428" y="3091652"/>
                </a:lnTo>
                <a:lnTo>
                  <a:pt x="1672848" y="3091617"/>
                </a:lnTo>
                <a:lnTo>
                  <a:pt x="1672884" y="2916197"/>
                </a:lnTo>
                <a:lnTo>
                  <a:pt x="1722485" y="2916187"/>
                </a:lnTo>
                <a:lnTo>
                  <a:pt x="1722450" y="3091607"/>
                </a:lnTo>
                <a:lnTo>
                  <a:pt x="1771437" y="3140594"/>
                </a:lnTo>
                <a:lnTo>
                  <a:pt x="1723045" y="3140603"/>
                </a:lnTo>
                <a:lnTo>
                  <a:pt x="1722860" y="3191240"/>
                </a:lnTo>
                <a:lnTo>
                  <a:pt x="1672838" y="3141218"/>
                </a:lnTo>
                <a:lnTo>
                  <a:pt x="1497418" y="3141254"/>
                </a:lnTo>
                <a:close/>
              </a:path>
              <a:path w="3315334" h="3317240">
                <a:moveTo>
                  <a:pt x="1771437" y="3140594"/>
                </a:moveTo>
                <a:lnTo>
                  <a:pt x="1722450" y="3091607"/>
                </a:lnTo>
                <a:lnTo>
                  <a:pt x="1897870" y="3091571"/>
                </a:lnTo>
                <a:lnTo>
                  <a:pt x="1898464" y="3140568"/>
                </a:lnTo>
                <a:lnTo>
                  <a:pt x="1771437" y="3140594"/>
                </a:lnTo>
                <a:close/>
              </a:path>
              <a:path w="3315334" h="3317240">
                <a:moveTo>
                  <a:pt x="1672803" y="3316638"/>
                </a:moveTo>
                <a:lnTo>
                  <a:pt x="1672838" y="3141218"/>
                </a:lnTo>
                <a:lnTo>
                  <a:pt x="1722860" y="3191240"/>
                </a:lnTo>
                <a:lnTo>
                  <a:pt x="1722404" y="3316628"/>
                </a:lnTo>
                <a:lnTo>
                  <a:pt x="1672803" y="3316638"/>
                </a:lnTo>
                <a:close/>
              </a:path>
            </a:pathLst>
          </a:custGeom>
          <a:solidFill>
            <a:srgbClr val="FFFFFF">
              <a:alpha val="2862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1842067"/>
            <a:ext cx="15379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spc="50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400" b="0" spc="11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400" b="0" spc="-15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400" b="0" spc="135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400" b="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400" b="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400" b="0" spc="-45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400" b="0" spc="-20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400" b="0" spc="-150" dirty="0">
                <a:solidFill>
                  <a:srgbClr val="FDFDFD"/>
                </a:solidFill>
                <a:latin typeface="Verdana"/>
                <a:cs typeface="Verdana"/>
              </a:rPr>
              <a:t>5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16000" y="2397074"/>
            <a:ext cx="5622290" cy="7092950"/>
          </a:xfrm>
          <a:prstGeom prst="rect">
            <a:avLst/>
          </a:prstGeom>
        </p:spPr>
        <p:txBody>
          <a:bodyPr vert="horz" wrap="square" lIns="0" tIns="144780" rIns="0" bIns="0" rtlCol="0">
            <a:spAutoFit/>
          </a:bodyPr>
          <a:lstStyle/>
          <a:p>
            <a:pPr marL="185420" marR="1417955" indent="-173355">
              <a:lnSpc>
                <a:spcPts val="4950"/>
              </a:lnSpc>
              <a:spcBef>
                <a:spcPts val="1140"/>
              </a:spcBef>
            </a:pPr>
            <a:r>
              <a:rPr sz="5000" b="1" spc="420" dirty="0">
                <a:solidFill>
                  <a:srgbClr val="FBBE00"/>
                </a:solidFill>
                <a:latin typeface="Trebuchet MS"/>
                <a:cs typeface="Trebuchet MS"/>
              </a:rPr>
              <a:t>NEXT-</a:t>
            </a:r>
            <a:r>
              <a:rPr sz="5000" b="1" spc="-229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204" dirty="0">
                <a:solidFill>
                  <a:srgbClr val="FBBE00"/>
                </a:solidFill>
                <a:latin typeface="Trebuchet MS"/>
                <a:cs typeface="Trebuchet MS"/>
              </a:rPr>
              <a:t>LEVEL </a:t>
            </a:r>
            <a:r>
              <a:rPr sz="5000" b="1" spc="-1495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5000" b="1" spc="660" dirty="0">
                <a:solidFill>
                  <a:srgbClr val="FBBE00"/>
                </a:solidFill>
                <a:latin typeface="Trebuchet MS"/>
                <a:cs typeface="Trebuchet MS"/>
              </a:rPr>
              <a:t>MONEY</a:t>
            </a:r>
            <a:endParaRPr sz="5000">
              <a:latin typeface="Trebuchet MS"/>
              <a:cs typeface="Trebuchet MS"/>
            </a:endParaRPr>
          </a:p>
          <a:p>
            <a:pPr marL="12700" marR="98425">
              <a:lnSpc>
                <a:spcPct val="131000"/>
              </a:lnSpc>
              <a:spcBef>
                <a:spcPts val="1805"/>
              </a:spcBef>
            </a:pPr>
            <a:r>
              <a:rPr sz="2100" spc="75" dirty="0">
                <a:solidFill>
                  <a:srgbClr val="FDFDFD"/>
                </a:solidFill>
                <a:latin typeface="Verdana"/>
                <a:cs typeface="Verdana"/>
              </a:rPr>
              <a:t>Building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wealth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dirty="0">
                <a:solidFill>
                  <a:srgbClr val="FDFDFD"/>
                </a:solidFill>
                <a:latin typeface="Verdana"/>
                <a:cs typeface="Verdana"/>
              </a:rPr>
              <a:t>relies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on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the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same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35" dirty="0">
                <a:solidFill>
                  <a:srgbClr val="FDFDFD"/>
                </a:solidFill>
                <a:latin typeface="Verdana"/>
                <a:cs typeface="Verdana"/>
              </a:rPr>
              <a:t>three </a:t>
            </a:r>
            <a:r>
              <a:rPr sz="2100" spc="-72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4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50" dirty="0">
                <a:solidFill>
                  <a:srgbClr val="FDFDFD"/>
                </a:solidFill>
                <a:latin typeface="Verdana"/>
                <a:cs typeface="Verdana"/>
              </a:rPr>
              <a:t>-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23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0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290" dirty="0">
                <a:solidFill>
                  <a:srgbClr val="FDFDFD"/>
                </a:solidFill>
                <a:latin typeface="Verdana"/>
                <a:cs typeface="Verdana"/>
              </a:rPr>
              <a:t>,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3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v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4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85" dirty="0">
                <a:solidFill>
                  <a:srgbClr val="FDFDFD"/>
                </a:solidFill>
                <a:latin typeface="Verdana"/>
                <a:cs typeface="Verdana"/>
              </a:rPr>
              <a:t>d 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Expenses</a:t>
            </a:r>
            <a:endParaRPr sz="21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700">
              <a:latin typeface="Verdana"/>
              <a:cs typeface="Verdana"/>
            </a:endParaRPr>
          </a:p>
          <a:p>
            <a:pPr marL="12700" marR="245110">
              <a:lnSpc>
                <a:spcPct val="131000"/>
              </a:lnSpc>
            </a:pPr>
            <a:r>
              <a:rPr sz="2100" spc="45" dirty="0">
                <a:solidFill>
                  <a:srgbClr val="FDFDFD"/>
                </a:solidFill>
                <a:latin typeface="Verdana"/>
                <a:cs typeface="Verdana"/>
              </a:rPr>
              <a:t>Your </a:t>
            </a:r>
            <a:r>
              <a:rPr sz="2100" spc="10" dirty="0">
                <a:solidFill>
                  <a:srgbClr val="FDFDFD"/>
                </a:solidFill>
                <a:latin typeface="Verdana"/>
                <a:cs typeface="Verdana"/>
              </a:rPr>
              <a:t>savings 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rate </a:t>
            </a:r>
            <a:r>
              <a:rPr sz="2100" spc="-20" dirty="0">
                <a:solidFill>
                  <a:srgbClr val="FDFDFD"/>
                </a:solidFill>
                <a:latin typeface="Verdana"/>
                <a:cs typeface="Verdana"/>
              </a:rPr>
              <a:t>is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directly 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correlated </a:t>
            </a:r>
            <a:r>
              <a:rPr sz="2100" spc="-72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80" dirty="0">
                <a:solidFill>
                  <a:srgbClr val="FDFDFD"/>
                </a:solidFill>
                <a:latin typeface="Verdana"/>
                <a:cs typeface="Verdana"/>
              </a:rPr>
              <a:t>with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the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75" dirty="0">
                <a:solidFill>
                  <a:srgbClr val="FDFDFD"/>
                </a:solidFill>
                <a:latin typeface="Verdana"/>
                <a:cs typeface="Verdana"/>
              </a:rPr>
              <a:t>amount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of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65" dirty="0">
                <a:solidFill>
                  <a:srgbClr val="FDFDFD"/>
                </a:solidFill>
                <a:latin typeface="Verdana"/>
                <a:cs typeface="Verdana"/>
              </a:rPr>
              <a:t>time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it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45" dirty="0">
                <a:solidFill>
                  <a:srgbClr val="FDFDFD"/>
                </a:solidFill>
                <a:latin typeface="Verdana"/>
                <a:cs typeface="Verdana"/>
              </a:rPr>
              <a:t>will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take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you </a:t>
            </a:r>
            <a:r>
              <a:rPr sz="2100" spc="-72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0" dirty="0">
                <a:solidFill>
                  <a:srgbClr val="FDFDFD"/>
                </a:solidFill>
                <a:latin typeface="Verdana"/>
                <a:cs typeface="Verdana"/>
              </a:rPr>
              <a:t>to</a:t>
            </a:r>
            <a:r>
              <a:rPr sz="2100" spc="-180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50" dirty="0">
                <a:solidFill>
                  <a:srgbClr val="FDFDFD"/>
                </a:solidFill>
                <a:latin typeface="Verdana"/>
                <a:cs typeface="Verdana"/>
              </a:rPr>
              <a:t>hit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0" dirty="0">
                <a:solidFill>
                  <a:srgbClr val="FDFDFD"/>
                </a:solidFill>
                <a:latin typeface="Verdana"/>
                <a:cs typeface="Verdana"/>
              </a:rPr>
              <a:t>your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25" dirty="0">
                <a:solidFill>
                  <a:srgbClr val="FDFDFD"/>
                </a:solidFill>
                <a:latin typeface="Verdana"/>
                <a:cs typeface="Verdana"/>
              </a:rPr>
              <a:t>number.</a:t>
            </a:r>
            <a:endParaRPr sz="21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700">
              <a:latin typeface="Verdana"/>
              <a:cs typeface="Verdana"/>
            </a:endParaRPr>
          </a:p>
          <a:p>
            <a:pPr marL="12700" marR="5080">
              <a:lnSpc>
                <a:spcPct val="131000"/>
              </a:lnSpc>
            </a:pPr>
            <a:r>
              <a:rPr sz="2100" spc="-65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50" dirty="0">
                <a:solidFill>
                  <a:srgbClr val="FDFDFD"/>
                </a:solidFill>
                <a:latin typeface="Verdana"/>
                <a:cs typeface="Verdana"/>
              </a:rPr>
              <a:t>k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10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ss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290" dirty="0">
                <a:solidFill>
                  <a:srgbClr val="FDFDFD"/>
                </a:solidFill>
                <a:latin typeface="Verdana"/>
                <a:cs typeface="Verdana"/>
              </a:rPr>
              <a:t>,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65" dirty="0">
                <a:solidFill>
                  <a:srgbClr val="FDFDFD"/>
                </a:solidFill>
                <a:latin typeface="Verdana"/>
                <a:cs typeface="Verdana"/>
              </a:rPr>
              <a:t>u  </a:t>
            </a:r>
            <a:r>
              <a:rPr sz="2100" spc="165" dirty="0">
                <a:solidFill>
                  <a:srgbClr val="FDFDFD"/>
                </a:solidFill>
                <a:latin typeface="Verdana"/>
                <a:cs typeface="Verdana"/>
              </a:rPr>
              <a:t>w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05" dirty="0">
                <a:solidFill>
                  <a:srgbClr val="FDFDFD"/>
                </a:solidFill>
                <a:latin typeface="Verdana"/>
                <a:cs typeface="Verdana"/>
              </a:rPr>
              <a:t>c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85" dirty="0">
                <a:solidFill>
                  <a:srgbClr val="FDFDFD"/>
                </a:solidFill>
                <a:latin typeface="Verdana"/>
                <a:cs typeface="Verdana"/>
              </a:rPr>
              <a:t>x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z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-55" dirty="0">
                <a:solidFill>
                  <a:srgbClr val="FDFDFD"/>
                </a:solidFill>
                <a:latin typeface="Verdana"/>
                <a:cs typeface="Verdana"/>
              </a:rPr>
              <a:t>y  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70" dirty="0">
                <a:solidFill>
                  <a:srgbClr val="FDFDFD"/>
                </a:solidFill>
                <a:latin typeface="Verdana"/>
                <a:cs typeface="Verdana"/>
              </a:rPr>
              <a:t>y</a:t>
            </a:r>
            <a:r>
              <a:rPr sz="2100" spc="175" dirty="0">
                <a:solidFill>
                  <a:srgbClr val="FDFDFD"/>
                </a:solidFill>
                <a:latin typeface="Verdana"/>
                <a:cs typeface="Verdana"/>
              </a:rPr>
              <a:t>m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50" dirty="0">
                <a:solidFill>
                  <a:srgbClr val="FDFDFD"/>
                </a:solidFill>
                <a:latin typeface="Verdana"/>
                <a:cs typeface="Verdana"/>
              </a:rPr>
              <a:t>k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4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-40" dirty="0">
                <a:solidFill>
                  <a:srgbClr val="FDFDFD"/>
                </a:solidFill>
                <a:latin typeface="Verdana"/>
                <a:cs typeface="Verdana"/>
              </a:rPr>
              <a:t>r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140" dirty="0">
                <a:solidFill>
                  <a:srgbClr val="FDFDFD"/>
                </a:solidFill>
                <a:latin typeface="Verdana"/>
                <a:cs typeface="Verdana"/>
              </a:rPr>
              <a:t>g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p</a:t>
            </a:r>
            <a:r>
              <a:rPr sz="2100" spc="55" dirty="0">
                <a:solidFill>
                  <a:srgbClr val="FDFDFD"/>
                </a:solidFill>
                <a:latin typeface="Verdana"/>
                <a:cs typeface="Verdana"/>
              </a:rPr>
              <a:t>o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ss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b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290" dirty="0">
                <a:solidFill>
                  <a:srgbClr val="FDFDFD"/>
                </a:solidFill>
                <a:latin typeface="Verdana"/>
                <a:cs typeface="Verdana"/>
              </a:rPr>
              <a:t>.</a:t>
            </a:r>
            <a:endParaRPr sz="21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3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2100" spc="125" dirty="0">
                <a:solidFill>
                  <a:srgbClr val="FDFDFD"/>
                </a:solidFill>
                <a:latin typeface="Verdana"/>
                <a:cs typeface="Verdana"/>
              </a:rPr>
              <a:t>F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n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10" dirty="0">
                <a:solidFill>
                  <a:srgbClr val="FDFDFD"/>
                </a:solidFill>
                <a:latin typeface="Verdana"/>
                <a:cs typeface="Verdana"/>
              </a:rPr>
              <a:t>a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i</a:t>
            </a:r>
            <a:r>
              <a:rPr sz="2100" spc="120" dirty="0">
                <a:solidFill>
                  <a:srgbClr val="FDFDFD"/>
                </a:solidFill>
                <a:latin typeface="Verdana"/>
                <a:cs typeface="Verdana"/>
              </a:rPr>
              <a:t>d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r>
              <a:rPr sz="2100" spc="-175" dirty="0">
                <a:solidFill>
                  <a:srgbClr val="FDFDFD"/>
                </a:solidFill>
                <a:latin typeface="Verdana"/>
                <a:cs typeface="Verdana"/>
              </a:rPr>
              <a:t> </a:t>
            </a:r>
            <a:r>
              <a:rPr sz="2100" spc="100" dirty="0">
                <a:solidFill>
                  <a:srgbClr val="FDFDFD"/>
                </a:solidFill>
                <a:latin typeface="Verdana"/>
                <a:cs typeface="Verdana"/>
              </a:rPr>
              <a:t>h</a:t>
            </a:r>
            <a:r>
              <a:rPr sz="2100" spc="90" dirty="0">
                <a:solidFill>
                  <a:srgbClr val="FDFDFD"/>
                </a:solidFill>
                <a:latin typeface="Verdana"/>
                <a:cs typeface="Verdana"/>
              </a:rPr>
              <a:t>u</a:t>
            </a:r>
            <a:r>
              <a:rPr sz="2100" spc="-45" dirty="0">
                <a:solidFill>
                  <a:srgbClr val="FDFDFD"/>
                </a:solidFill>
                <a:latin typeface="Verdana"/>
                <a:cs typeface="Verdana"/>
              </a:rPr>
              <a:t>s</a:t>
            </a:r>
            <a:r>
              <a:rPr sz="2100" spc="40" dirty="0">
                <a:solidFill>
                  <a:srgbClr val="FDFDFD"/>
                </a:solidFill>
                <a:latin typeface="Verdana"/>
                <a:cs typeface="Verdana"/>
              </a:rPr>
              <a:t>t</a:t>
            </a:r>
            <a:r>
              <a:rPr sz="2100" spc="5" dirty="0">
                <a:solidFill>
                  <a:srgbClr val="FDFDFD"/>
                </a:solidFill>
                <a:latin typeface="Verdana"/>
                <a:cs typeface="Verdana"/>
              </a:rPr>
              <a:t>l</a:t>
            </a:r>
            <a:r>
              <a:rPr sz="2100" spc="30" dirty="0">
                <a:solidFill>
                  <a:srgbClr val="FDFDFD"/>
                </a:solidFill>
                <a:latin typeface="Verdana"/>
                <a:cs typeface="Verdana"/>
              </a:rPr>
              <a:t>e</a:t>
            </a:r>
            <a:endParaRPr sz="2100">
              <a:latin typeface="Verdana"/>
              <a:cs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78492" y="0"/>
            <a:ext cx="6209665" cy="7348855"/>
            <a:chOff x="12078492" y="0"/>
            <a:chExt cx="6209665" cy="7348855"/>
          </a:xfrm>
        </p:grpSpPr>
        <p:sp>
          <p:nvSpPr>
            <p:cNvPr id="3" name="object 3"/>
            <p:cNvSpPr/>
            <p:nvPr/>
          </p:nvSpPr>
          <p:spPr>
            <a:xfrm>
              <a:off x="12078487" y="399909"/>
              <a:ext cx="6209665" cy="6949440"/>
            </a:xfrm>
            <a:custGeom>
              <a:avLst/>
              <a:gdLst/>
              <a:ahLst/>
              <a:cxnLst/>
              <a:rect l="l" t="t" r="r" b="b"/>
              <a:pathLst>
                <a:path w="6209665" h="6949440">
                  <a:moveTo>
                    <a:pt x="2536698" y="128384"/>
                  </a:moveTo>
                  <a:lnTo>
                    <a:pt x="2487345" y="142532"/>
                  </a:lnTo>
                  <a:lnTo>
                    <a:pt x="2438171" y="157429"/>
                  </a:lnTo>
                  <a:lnTo>
                    <a:pt x="2389187" y="173062"/>
                  </a:lnTo>
                  <a:lnTo>
                    <a:pt x="2340394" y="189445"/>
                  </a:lnTo>
                  <a:lnTo>
                    <a:pt x="2291804" y="206565"/>
                  </a:lnTo>
                  <a:lnTo>
                    <a:pt x="2243417" y="224421"/>
                  </a:lnTo>
                  <a:lnTo>
                    <a:pt x="2195258" y="243027"/>
                  </a:lnTo>
                  <a:lnTo>
                    <a:pt x="2147316" y="262382"/>
                  </a:lnTo>
                  <a:lnTo>
                    <a:pt x="2099614" y="282473"/>
                  </a:lnTo>
                  <a:lnTo>
                    <a:pt x="2052154" y="303314"/>
                  </a:lnTo>
                  <a:lnTo>
                    <a:pt x="2004949" y="324891"/>
                  </a:lnTo>
                  <a:lnTo>
                    <a:pt x="1958009" y="347218"/>
                  </a:lnTo>
                  <a:lnTo>
                    <a:pt x="1911337" y="370281"/>
                  </a:lnTo>
                  <a:lnTo>
                    <a:pt x="1864931" y="394081"/>
                  </a:lnTo>
                  <a:lnTo>
                    <a:pt x="1818830" y="418630"/>
                  </a:lnTo>
                  <a:lnTo>
                    <a:pt x="1773008" y="443928"/>
                  </a:lnTo>
                  <a:lnTo>
                    <a:pt x="1727504" y="469950"/>
                  </a:lnTo>
                  <a:lnTo>
                    <a:pt x="1682305" y="496735"/>
                  </a:lnTo>
                  <a:lnTo>
                    <a:pt x="1637423" y="524256"/>
                  </a:lnTo>
                  <a:lnTo>
                    <a:pt x="1597101" y="549770"/>
                  </a:lnTo>
                  <a:lnTo>
                    <a:pt x="1557058" y="575906"/>
                  </a:lnTo>
                  <a:lnTo>
                    <a:pt x="1517294" y="602653"/>
                  </a:lnTo>
                  <a:lnTo>
                    <a:pt x="1477835" y="630008"/>
                  </a:lnTo>
                  <a:lnTo>
                    <a:pt x="1438668" y="657974"/>
                  </a:lnTo>
                  <a:lnTo>
                    <a:pt x="1399806" y="686562"/>
                  </a:lnTo>
                  <a:lnTo>
                    <a:pt x="1361249" y="715746"/>
                  </a:lnTo>
                  <a:lnTo>
                    <a:pt x="1321587" y="746658"/>
                  </a:lnTo>
                  <a:lnTo>
                    <a:pt x="1282293" y="778217"/>
                  </a:lnTo>
                  <a:lnTo>
                    <a:pt x="1243342" y="810425"/>
                  </a:lnTo>
                  <a:lnTo>
                    <a:pt x="1204760" y="843292"/>
                  </a:lnTo>
                  <a:lnTo>
                    <a:pt x="1166533" y="876808"/>
                  </a:lnTo>
                  <a:lnTo>
                    <a:pt x="1128699" y="910971"/>
                  </a:lnTo>
                  <a:lnTo>
                    <a:pt x="1091247" y="945794"/>
                  </a:lnTo>
                  <a:lnTo>
                    <a:pt x="1054176" y="981278"/>
                  </a:lnTo>
                  <a:lnTo>
                    <a:pt x="1017511" y="1017397"/>
                  </a:lnTo>
                  <a:lnTo>
                    <a:pt x="980757" y="1054709"/>
                  </a:lnTo>
                  <a:lnTo>
                    <a:pt x="944676" y="1092441"/>
                  </a:lnTo>
                  <a:lnTo>
                    <a:pt x="909281" y="1130566"/>
                  </a:lnTo>
                  <a:lnTo>
                    <a:pt x="874560" y="1169085"/>
                  </a:lnTo>
                  <a:lnTo>
                    <a:pt x="840524" y="1208011"/>
                  </a:lnTo>
                  <a:lnTo>
                    <a:pt x="807161" y="1247305"/>
                  </a:lnTo>
                  <a:lnTo>
                    <a:pt x="774484" y="1286979"/>
                  </a:lnTo>
                  <a:lnTo>
                    <a:pt x="742480" y="1327010"/>
                  </a:lnTo>
                  <a:lnTo>
                    <a:pt x="711161" y="1367409"/>
                  </a:lnTo>
                  <a:lnTo>
                    <a:pt x="680504" y="1408163"/>
                  </a:lnTo>
                  <a:lnTo>
                    <a:pt x="650544" y="1449260"/>
                  </a:lnTo>
                  <a:lnTo>
                    <a:pt x="621245" y="1490687"/>
                  </a:lnTo>
                  <a:lnTo>
                    <a:pt x="592632" y="1532445"/>
                  </a:lnTo>
                  <a:lnTo>
                    <a:pt x="564692" y="1574520"/>
                  </a:lnTo>
                  <a:lnTo>
                    <a:pt x="537425" y="1616913"/>
                  </a:lnTo>
                  <a:lnTo>
                    <a:pt x="510832" y="1659610"/>
                  </a:lnTo>
                  <a:lnTo>
                    <a:pt x="484924" y="1702612"/>
                  </a:lnTo>
                  <a:lnTo>
                    <a:pt x="459689" y="1745894"/>
                  </a:lnTo>
                  <a:lnTo>
                    <a:pt x="435127" y="1789468"/>
                  </a:lnTo>
                  <a:lnTo>
                    <a:pt x="411238" y="1833321"/>
                  </a:lnTo>
                  <a:lnTo>
                    <a:pt x="388023" y="1877428"/>
                  </a:lnTo>
                  <a:lnTo>
                    <a:pt x="365480" y="1921802"/>
                  </a:lnTo>
                  <a:lnTo>
                    <a:pt x="343611" y="1966429"/>
                  </a:lnTo>
                  <a:lnTo>
                    <a:pt x="322414" y="2011299"/>
                  </a:lnTo>
                  <a:lnTo>
                    <a:pt x="301891" y="2056409"/>
                  </a:lnTo>
                  <a:lnTo>
                    <a:pt x="286372" y="2091690"/>
                  </a:lnTo>
                  <a:lnTo>
                    <a:pt x="271272" y="2127059"/>
                  </a:lnTo>
                  <a:lnTo>
                    <a:pt x="256578" y="2162568"/>
                  </a:lnTo>
                  <a:lnTo>
                    <a:pt x="242290" y="2198205"/>
                  </a:lnTo>
                  <a:lnTo>
                    <a:pt x="223151" y="2248065"/>
                  </a:lnTo>
                  <a:lnTo>
                    <a:pt x="216954" y="2264676"/>
                  </a:lnTo>
                  <a:lnTo>
                    <a:pt x="200583" y="2309622"/>
                  </a:lnTo>
                  <a:lnTo>
                    <a:pt x="184861" y="2354707"/>
                  </a:lnTo>
                  <a:lnTo>
                    <a:pt x="169748" y="2399944"/>
                  </a:lnTo>
                  <a:lnTo>
                    <a:pt x="155270" y="2445321"/>
                  </a:lnTo>
                  <a:lnTo>
                    <a:pt x="141452" y="2490851"/>
                  </a:lnTo>
                  <a:lnTo>
                    <a:pt x="128320" y="2536533"/>
                  </a:lnTo>
                  <a:lnTo>
                    <a:pt x="2536698" y="128384"/>
                  </a:lnTo>
                  <a:close/>
                </a:path>
                <a:path w="6209665" h="6949440">
                  <a:moveTo>
                    <a:pt x="3504869" y="63"/>
                  </a:moveTo>
                  <a:lnTo>
                    <a:pt x="3454031" y="0"/>
                  </a:lnTo>
                  <a:lnTo>
                    <a:pt x="3403244" y="711"/>
                  </a:lnTo>
                  <a:lnTo>
                    <a:pt x="3352482" y="2171"/>
                  </a:lnTo>
                  <a:lnTo>
                    <a:pt x="3301771" y="4356"/>
                  </a:lnTo>
                  <a:lnTo>
                    <a:pt x="3251085" y="7264"/>
                  </a:lnTo>
                  <a:lnTo>
                    <a:pt x="3200438" y="10871"/>
                  </a:lnTo>
                  <a:lnTo>
                    <a:pt x="3135325" y="16446"/>
                  </a:lnTo>
                  <a:lnTo>
                    <a:pt x="3070390" y="23253"/>
                  </a:lnTo>
                  <a:lnTo>
                    <a:pt x="3018459" y="29667"/>
                  </a:lnTo>
                  <a:lnTo>
                    <a:pt x="2966643" y="36855"/>
                  </a:lnTo>
                  <a:lnTo>
                    <a:pt x="2914929" y="44818"/>
                  </a:lnTo>
                  <a:lnTo>
                    <a:pt x="2863316" y="53568"/>
                  </a:lnTo>
                  <a:lnTo>
                    <a:pt x="2811818" y="63119"/>
                  </a:lnTo>
                  <a:lnTo>
                    <a:pt x="63131" y="2811805"/>
                  </a:lnTo>
                  <a:lnTo>
                    <a:pt x="55689" y="2851861"/>
                  </a:lnTo>
                  <a:lnTo>
                    <a:pt x="48729" y="2891955"/>
                  </a:lnTo>
                  <a:lnTo>
                    <a:pt x="42240" y="2932125"/>
                  </a:lnTo>
                  <a:lnTo>
                    <a:pt x="36182" y="2972435"/>
                  </a:lnTo>
                  <a:lnTo>
                    <a:pt x="29171" y="3023387"/>
                  </a:lnTo>
                  <a:lnTo>
                    <a:pt x="22910" y="3074428"/>
                  </a:lnTo>
                  <a:lnTo>
                    <a:pt x="17399" y="3125559"/>
                  </a:lnTo>
                  <a:lnTo>
                    <a:pt x="12636" y="3176765"/>
                  </a:lnTo>
                  <a:lnTo>
                    <a:pt x="8623" y="3228022"/>
                  </a:lnTo>
                  <a:lnTo>
                    <a:pt x="5384" y="3279343"/>
                  </a:lnTo>
                  <a:lnTo>
                    <a:pt x="2908" y="3330702"/>
                  </a:lnTo>
                  <a:lnTo>
                    <a:pt x="1409" y="3374237"/>
                  </a:lnTo>
                  <a:lnTo>
                    <a:pt x="444" y="3417773"/>
                  </a:lnTo>
                  <a:lnTo>
                    <a:pt x="12" y="3461308"/>
                  </a:lnTo>
                  <a:lnTo>
                    <a:pt x="0" y="3483076"/>
                  </a:lnTo>
                  <a:lnTo>
                    <a:pt x="127" y="3504844"/>
                  </a:lnTo>
                  <a:lnTo>
                    <a:pt x="463092" y="3041777"/>
                  </a:lnTo>
                  <a:lnTo>
                    <a:pt x="2437828" y="1066914"/>
                  </a:lnTo>
                  <a:lnTo>
                    <a:pt x="2927477" y="577443"/>
                  </a:lnTo>
                  <a:lnTo>
                    <a:pt x="3504869" y="63"/>
                  </a:lnTo>
                  <a:close/>
                </a:path>
                <a:path w="6209665" h="6949440">
                  <a:moveTo>
                    <a:pt x="4256138" y="88569"/>
                  </a:moveTo>
                  <a:lnTo>
                    <a:pt x="4205211" y="77266"/>
                  </a:lnTo>
                  <a:lnTo>
                    <a:pt x="4154132" y="66713"/>
                  </a:lnTo>
                  <a:lnTo>
                    <a:pt x="4102938" y="56934"/>
                  </a:lnTo>
                  <a:lnTo>
                    <a:pt x="4051630" y="47942"/>
                  </a:lnTo>
                  <a:lnTo>
                    <a:pt x="3996791" y="39179"/>
                  </a:lnTo>
                  <a:lnTo>
                    <a:pt x="3941800" y="31305"/>
                  </a:lnTo>
                  <a:lnTo>
                    <a:pt x="3886708" y="24295"/>
                  </a:lnTo>
                  <a:lnTo>
                    <a:pt x="3831501" y="18161"/>
                  </a:lnTo>
                  <a:lnTo>
                    <a:pt x="3776230" y="12928"/>
                  </a:lnTo>
                  <a:lnTo>
                    <a:pt x="3724389" y="8813"/>
                  </a:lnTo>
                  <a:lnTo>
                    <a:pt x="3707104" y="7620"/>
                  </a:lnTo>
                  <a:lnTo>
                    <a:pt x="7696" y="3707015"/>
                  </a:lnTo>
                  <a:lnTo>
                    <a:pt x="12954" y="3776307"/>
                  </a:lnTo>
                  <a:lnTo>
                    <a:pt x="19634" y="3845268"/>
                  </a:lnTo>
                  <a:lnTo>
                    <a:pt x="25552" y="3896931"/>
                  </a:lnTo>
                  <a:lnTo>
                    <a:pt x="32245" y="3948569"/>
                  </a:lnTo>
                  <a:lnTo>
                    <a:pt x="42367" y="4017276"/>
                  </a:lnTo>
                  <a:lnTo>
                    <a:pt x="56959" y="4102849"/>
                  </a:lnTo>
                  <a:lnTo>
                    <a:pt x="66738" y="4154068"/>
                  </a:lnTo>
                  <a:lnTo>
                    <a:pt x="77279" y="4205211"/>
                  </a:lnTo>
                  <a:lnTo>
                    <a:pt x="88595" y="4256265"/>
                  </a:lnTo>
                  <a:lnTo>
                    <a:pt x="854024" y="3490772"/>
                  </a:lnTo>
                  <a:lnTo>
                    <a:pt x="3873500" y="471360"/>
                  </a:lnTo>
                  <a:lnTo>
                    <a:pt x="4256138" y="88569"/>
                  </a:lnTo>
                  <a:close/>
                </a:path>
                <a:path w="6209665" h="6949440">
                  <a:moveTo>
                    <a:pt x="4886147" y="298462"/>
                  </a:moveTo>
                  <a:lnTo>
                    <a:pt x="4837569" y="277342"/>
                  </a:lnTo>
                  <a:lnTo>
                    <a:pt x="4788725" y="256984"/>
                  </a:lnTo>
                  <a:lnTo>
                    <a:pt x="4739602" y="237413"/>
                  </a:lnTo>
                  <a:lnTo>
                    <a:pt x="4690249" y="218605"/>
                  </a:lnTo>
                  <a:lnTo>
                    <a:pt x="4640681" y="200571"/>
                  </a:lnTo>
                  <a:lnTo>
                    <a:pt x="4590910" y="183299"/>
                  </a:lnTo>
                  <a:lnTo>
                    <a:pt x="4540948" y="166801"/>
                  </a:lnTo>
                  <a:lnTo>
                    <a:pt x="4511599" y="157619"/>
                  </a:lnTo>
                  <a:lnTo>
                    <a:pt x="4482249" y="148628"/>
                  </a:lnTo>
                  <a:lnTo>
                    <a:pt x="4452861" y="139890"/>
                  </a:lnTo>
                  <a:lnTo>
                    <a:pt x="4423461" y="131406"/>
                  </a:lnTo>
                  <a:lnTo>
                    <a:pt x="862965" y="3691890"/>
                  </a:lnTo>
                  <a:lnTo>
                    <a:pt x="131483" y="4423257"/>
                  </a:lnTo>
                  <a:lnTo>
                    <a:pt x="145161" y="4470374"/>
                  </a:lnTo>
                  <a:lnTo>
                    <a:pt x="159512" y="4517314"/>
                  </a:lnTo>
                  <a:lnTo>
                    <a:pt x="174548" y="4564075"/>
                  </a:lnTo>
                  <a:lnTo>
                    <a:pt x="190246" y="4610646"/>
                  </a:lnTo>
                  <a:lnTo>
                    <a:pt x="206629" y="4657014"/>
                  </a:lnTo>
                  <a:lnTo>
                    <a:pt x="222605" y="4700295"/>
                  </a:lnTo>
                  <a:lnTo>
                    <a:pt x="239179" y="4743412"/>
                  </a:lnTo>
                  <a:lnTo>
                    <a:pt x="256336" y="4786376"/>
                  </a:lnTo>
                  <a:lnTo>
                    <a:pt x="274104" y="4829162"/>
                  </a:lnTo>
                  <a:lnTo>
                    <a:pt x="292455" y="4871847"/>
                  </a:lnTo>
                  <a:lnTo>
                    <a:pt x="298716" y="4886096"/>
                  </a:lnTo>
                  <a:lnTo>
                    <a:pt x="4886147" y="298462"/>
                  </a:lnTo>
                  <a:close/>
                </a:path>
                <a:path w="6209665" h="6949440">
                  <a:moveTo>
                    <a:pt x="5425795" y="598957"/>
                  </a:moveTo>
                  <a:lnTo>
                    <a:pt x="5389626" y="574713"/>
                  </a:lnTo>
                  <a:lnTo>
                    <a:pt x="5353240" y="550926"/>
                  </a:lnTo>
                  <a:lnTo>
                    <a:pt x="5297360" y="515658"/>
                  </a:lnTo>
                  <a:lnTo>
                    <a:pt x="5233797" y="477405"/>
                  </a:lnTo>
                  <a:lnTo>
                    <a:pt x="5158968" y="434619"/>
                  </a:lnTo>
                  <a:lnTo>
                    <a:pt x="5115890" y="411060"/>
                  </a:lnTo>
                  <a:lnTo>
                    <a:pt x="5072558" y="388150"/>
                  </a:lnTo>
                  <a:lnTo>
                    <a:pt x="5028984" y="365925"/>
                  </a:lnTo>
                  <a:lnTo>
                    <a:pt x="4680242" y="714527"/>
                  </a:lnTo>
                  <a:lnTo>
                    <a:pt x="679513" y="4715472"/>
                  </a:lnTo>
                  <a:lnTo>
                    <a:pt x="365988" y="5028984"/>
                  </a:lnTo>
                  <a:lnTo>
                    <a:pt x="387591" y="5071415"/>
                  </a:lnTo>
                  <a:lnTo>
                    <a:pt x="409829" y="5113604"/>
                  </a:lnTo>
                  <a:lnTo>
                    <a:pt x="432676" y="5155552"/>
                  </a:lnTo>
                  <a:lnTo>
                    <a:pt x="456145" y="5197246"/>
                  </a:lnTo>
                  <a:lnTo>
                    <a:pt x="480237" y="5238661"/>
                  </a:lnTo>
                  <a:lnTo>
                    <a:pt x="504952" y="5279796"/>
                  </a:lnTo>
                  <a:lnTo>
                    <a:pt x="535432" y="5328983"/>
                  </a:lnTo>
                  <a:lnTo>
                    <a:pt x="566788" y="5377497"/>
                  </a:lnTo>
                  <a:lnTo>
                    <a:pt x="590905" y="5413807"/>
                  </a:lnTo>
                  <a:lnTo>
                    <a:pt x="599046" y="5425808"/>
                  </a:lnTo>
                  <a:lnTo>
                    <a:pt x="908392" y="5116500"/>
                  </a:lnTo>
                  <a:lnTo>
                    <a:pt x="4807204" y="1217803"/>
                  </a:lnTo>
                  <a:lnTo>
                    <a:pt x="5425795" y="598957"/>
                  </a:lnTo>
                  <a:close/>
                </a:path>
                <a:path w="6209665" h="6949440">
                  <a:moveTo>
                    <a:pt x="5888863" y="975969"/>
                  </a:moveTo>
                  <a:lnTo>
                    <a:pt x="5879325" y="966863"/>
                  </a:lnTo>
                  <a:lnTo>
                    <a:pt x="5860072" y="948931"/>
                  </a:lnTo>
                  <a:lnTo>
                    <a:pt x="5850534" y="939965"/>
                  </a:lnTo>
                  <a:lnTo>
                    <a:pt x="5813971" y="906106"/>
                  </a:lnTo>
                  <a:lnTo>
                    <a:pt x="5777077" y="872858"/>
                  </a:lnTo>
                  <a:lnTo>
                    <a:pt x="5739854" y="840206"/>
                  </a:lnTo>
                  <a:lnTo>
                    <a:pt x="5702287" y="808164"/>
                  </a:lnTo>
                  <a:lnTo>
                    <a:pt x="5664365" y="776744"/>
                  </a:lnTo>
                  <a:lnTo>
                    <a:pt x="5626112" y="745959"/>
                  </a:lnTo>
                  <a:lnTo>
                    <a:pt x="5587504" y="715810"/>
                  </a:lnTo>
                  <a:lnTo>
                    <a:pt x="5548541" y="686295"/>
                  </a:lnTo>
                  <a:lnTo>
                    <a:pt x="1299006" y="4935817"/>
                  </a:lnTo>
                  <a:lnTo>
                    <a:pt x="992670" y="5242242"/>
                  </a:lnTo>
                  <a:lnTo>
                    <a:pt x="686384" y="5548439"/>
                  </a:lnTo>
                  <a:lnTo>
                    <a:pt x="719797" y="5592470"/>
                  </a:lnTo>
                  <a:lnTo>
                    <a:pt x="754024" y="5636120"/>
                  </a:lnTo>
                  <a:lnTo>
                    <a:pt x="789025" y="5679364"/>
                  </a:lnTo>
                  <a:lnTo>
                    <a:pt x="824839" y="5722137"/>
                  </a:lnTo>
                  <a:lnTo>
                    <a:pt x="861428" y="5764492"/>
                  </a:lnTo>
                  <a:lnTo>
                    <a:pt x="898817" y="5806338"/>
                  </a:lnTo>
                  <a:lnTo>
                    <a:pt x="937006" y="5847880"/>
                  </a:lnTo>
                  <a:lnTo>
                    <a:pt x="975995" y="5888748"/>
                  </a:lnTo>
                  <a:lnTo>
                    <a:pt x="5284889" y="1579829"/>
                  </a:lnTo>
                  <a:lnTo>
                    <a:pt x="5449506" y="1415440"/>
                  </a:lnTo>
                  <a:lnTo>
                    <a:pt x="5888863" y="975969"/>
                  </a:lnTo>
                  <a:close/>
                </a:path>
                <a:path w="6209665" h="6949440">
                  <a:moveTo>
                    <a:pt x="6209500" y="5065166"/>
                  </a:moveTo>
                  <a:lnTo>
                    <a:pt x="4471098" y="6803580"/>
                  </a:lnTo>
                  <a:lnTo>
                    <a:pt x="4521035" y="6788264"/>
                  </a:lnTo>
                  <a:lnTo>
                    <a:pt x="4570781" y="6772161"/>
                  </a:lnTo>
                  <a:lnTo>
                    <a:pt x="4620311" y="6755270"/>
                  </a:lnTo>
                  <a:lnTo>
                    <a:pt x="4669650" y="6737604"/>
                  </a:lnTo>
                  <a:lnTo>
                    <a:pt x="4718761" y="6719176"/>
                  </a:lnTo>
                  <a:lnTo>
                    <a:pt x="4767643" y="6699974"/>
                  </a:lnTo>
                  <a:lnTo>
                    <a:pt x="4816284" y="6680009"/>
                  </a:lnTo>
                  <a:lnTo>
                    <a:pt x="4864697" y="6659296"/>
                  </a:lnTo>
                  <a:lnTo>
                    <a:pt x="4912855" y="6637820"/>
                  </a:lnTo>
                  <a:lnTo>
                    <a:pt x="4960747" y="6615608"/>
                  </a:lnTo>
                  <a:lnTo>
                    <a:pt x="5008384" y="6592659"/>
                  </a:lnTo>
                  <a:lnTo>
                    <a:pt x="5054739" y="6569392"/>
                  </a:lnTo>
                  <a:lnTo>
                    <a:pt x="5100764" y="6545466"/>
                  </a:lnTo>
                  <a:lnTo>
                    <a:pt x="5136743" y="6526212"/>
                  </a:lnTo>
                  <a:lnTo>
                    <a:pt x="5172532" y="6506604"/>
                  </a:lnTo>
                  <a:lnTo>
                    <a:pt x="5208105" y="6486538"/>
                  </a:lnTo>
                  <a:lnTo>
                    <a:pt x="5243461" y="6465925"/>
                  </a:lnTo>
                  <a:lnTo>
                    <a:pt x="5285143" y="6440830"/>
                  </a:lnTo>
                  <a:lnTo>
                    <a:pt x="5326545" y="6415100"/>
                  </a:lnTo>
                  <a:lnTo>
                    <a:pt x="5367680" y="6388735"/>
                  </a:lnTo>
                  <a:lnTo>
                    <a:pt x="5408523" y="6361722"/>
                  </a:lnTo>
                  <a:lnTo>
                    <a:pt x="5449062" y="6334087"/>
                  </a:lnTo>
                  <a:lnTo>
                    <a:pt x="5489308" y="6305804"/>
                  </a:lnTo>
                  <a:lnTo>
                    <a:pt x="5529237" y="6276886"/>
                  </a:lnTo>
                  <a:lnTo>
                    <a:pt x="5568848" y="6247333"/>
                  </a:lnTo>
                  <a:lnTo>
                    <a:pt x="5608142" y="6217145"/>
                  </a:lnTo>
                  <a:lnTo>
                    <a:pt x="5647080" y="6186309"/>
                  </a:lnTo>
                  <a:lnTo>
                    <a:pt x="5685688" y="6154852"/>
                  </a:lnTo>
                  <a:lnTo>
                    <a:pt x="5727725" y="6119546"/>
                  </a:lnTo>
                  <a:lnTo>
                    <a:pt x="5769356" y="6083427"/>
                  </a:lnTo>
                  <a:lnTo>
                    <a:pt x="5810542" y="6046521"/>
                  </a:lnTo>
                  <a:lnTo>
                    <a:pt x="5851195" y="6008840"/>
                  </a:lnTo>
                  <a:lnTo>
                    <a:pt x="5891555" y="5970486"/>
                  </a:lnTo>
                  <a:lnTo>
                    <a:pt x="5931408" y="5931293"/>
                  </a:lnTo>
                  <a:lnTo>
                    <a:pt x="5967984" y="5894171"/>
                  </a:lnTo>
                  <a:lnTo>
                    <a:pt x="6003887" y="5856643"/>
                  </a:lnTo>
                  <a:lnTo>
                    <a:pt x="6039129" y="5818708"/>
                  </a:lnTo>
                  <a:lnTo>
                    <a:pt x="6073711" y="5780367"/>
                  </a:lnTo>
                  <a:lnTo>
                    <a:pt x="6107620" y="5741644"/>
                  </a:lnTo>
                  <a:lnTo>
                    <a:pt x="6140856" y="5702541"/>
                  </a:lnTo>
                  <a:lnTo>
                    <a:pt x="6173432" y="5663057"/>
                  </a:lnTo>
                  <a:lnTo>
                    <a:pt x="6205334" y="5623217"/>
                  </a:lnTo>
                  <a:lnTo>
                    <a:pt x="6209500" y="5617845"/>
                  </a:lnTo>
                  <a:lnTo>
                    <a:pt x="6209500" y="5065166"/>
                  </a:lnTo>
                  <a:close/>
                </a:path>
                <a:path w="6209665" h="6949440">
                  <a:moveTo>
                    <a:pt x="6209500" y="4225226"/>
                  </a:moveTo>
                  <a:lnTo>
                    <a:pt x="3485807" y="6948919"/>
                  </a:lnTo>
                  <a:lnTo>
                    <a:pt x="3536416" y="6948373"/>
                  </a:lnTo>
                  <a:lnTo>
                    <a:pt x="3587013" y="6947078"/>
                  </a:lnTo>
                  <a:lnTo>
                    <a:pt x="3637572" y="6945058"/>
                  </a:lnTo>
                  <a:lnTo>
                    <a:pt x="3688118" y="6942315"/>
                  </a:lnTo>
                  <a:lnTo>
                    <a:pt x="3738613" y="6938823"/>
                  </a:lnTo>
                  <a:lnTo>
                    <a:pt x="3789057" y="6934619"/>
                  </a:lnTo>
                  <a:lnTo>
                    <a:pt x="3839451" y="6929679"/>
                  </a:lnTo>
                  <a:lnTo>
                    <a:pt x="3889781" y="6924002"/>
                  </a:lnTo>
                  <a:lnTo>
                    <a:pt x="3940035" y="6917614"/>
                  </a:lnTo>
                  <a:lnTo>
                    <a:pt x="3990213" y="6910476"/>
                  </a:lnTo>
                  <a:lnTo>
                    <a:pt x="4040289" y="6902628"/>
                  </a:lnTo>
                  <a:lnTo>
                    <a:pt x="4090276" y="6894042"/>
                  </a:lnTo>
                  <a:lnTo>
                    <a:pt x="4140162" y="6884733"/>
                  </a:lnTo>
                  <a:lnTo>
                    <a:pt x="4189933" y="6874700"/>
                  </a:lnTo>
                  <a:lnTo>
                    <a:pt x="6209500" y="4855134"/>
                  </a:lnTo>
                  <a:lnTo>
                    <a:pt x="6209500" y="4225226"/>
                  </a:lnTo>
                  <a:close/>
                </a:path>
                <a:path w="6209665" h="6949440">
                  <a:moveTo>
                    <a:pt x="6209500" y="3385147"/>
                  </a:moveTo>
                  <a:lnTo>
                    <a:pt x="2726740" y="6868058"/>
                  </a:lnTo>
                  <a:lnTo>
                    <a:pt x="2772537" y="6877723"/>
                  </a:lnTo>
                  <a:lnTo>
                    <a:pt x="2818409" y="6886803"/>
                  </a:lnTo>
                  <a:lnTo>
                    <a:pt x="2864358" y="6895274"/>
                  </a:lnTo>
                  <a:lnTo>
                    <a:pt x="2910408" y="6903148"/>
                  </a:lnTo>
                  <a:lnTo>
                    <a:pt x="2956560" y="6910387"/>
                  </a:lnTo>
                  <a:lnTo>
                    <a:pt x="3002813" y="6917017"/>
                  </a:lnTo>
                  <a:lnTo>
                    <a:pt x="3072155" y="6925665"/>
                  </a:lnTo>
                  <a:lnTo>
                    <a:pt x="3124377" y="6931266"/>
                  </a:lnTo>
                  <a:lnTo>
                    <a:pt x="3176651" y="6936105"/>
                  </a:lnTo>
                  <a:lnTo>
                    <a:pt x="3228975" y="6940143"/>
                  </a:lnTo>
                  <a:lnTo>
                    <a:pt x="3281311" y="6943382"/>
                  </a:lnTo>
                  <a:lnTo>
                    <a:pt x="6209500" y="4015194"/>
                  </a:lnTo>
                  <a:lnTo>
                    <a:pt x="6209500" y="3385147"/>
                  </a:lnTo>
                  <a:close/>
                </a:path>
                <a:path w="6209665" h="6949440">
                  <a:moveTo>
                    <a:pt x="6209500" y="2545130"/>
                  </a:moveTo>
                  <a:lnTo>
                    <a:pt x="2091728" y="6663106"/>
                  </a:lnTo>
                  <a:lnTo>
                    <a:pt x="2140623" y="6683807"/>
                  </a:lnTo>
                  <a:lnTo>
                    <a:pt x="2189759" y="6703682"/>
                  </a:lnTo>
                  <a:lnTo>
                    <a:pt x="2239137" y="6722770"/>
                  </a:lnTo>
                  <a:lnTo>
                    <a:pt x="2288717" y="6741096"/>
                  </a:lnTo>
                  <a:lnTo>
                    <a:pt x="2346858" y="6761569"/>
                  </a:lnTo>
                  <a:lnTo>
                    <a:pt x="2391499" y="6776517"/>
                  </a:lnTo>
                  <a:lnTo>
                    <a:pt x="2440508" y="6792176"/>
                  </a:lnTo>
                  <a:lnTo>
                    <a:pt x="2500401" y="6810197"/>
                  </a:lnTo>
                  <a:lnTo>
                    <a:pt x="2558135" y="6826618"/>
                  </a:lnTo>
                  <a:lnTo>
                    <a:pt x="6209500" y="3175254"/>
                  </a:lnTo>
                  <a:lnTo>
                    <a:pt x="6209500" y="2545130"/>
                  </a:lnTo>
                  <a:close/>
                </a:path>
                <a:path w="6209665" h="6949440">
                  <a:moveTo>
                    <a:pt x="6209500" y="1705254"/>
                  </a:moveTo>
                  <a:lnTo>
                    <a:pt x="5315445" y="2599461"/>
                  </a:lnTo>
                  <a:lnTo>
                    <a:pt x="1548041" y="6366662"/>
                  </a:lnTo>
                  <a:lnTo>
                    <a:pt x="1591271" y="6395047"/>
                  </a:lnTo>
                  <a:lnTo>
                    <a:pt x="1634820" y="6422733"/>
                  </a:lnTo>
                  <a:lnTo>
                    <a:pt x="1678686" y="6449720"/>
                  </a:lnTo>
                  <a:lnTo>
                    <a:pt x="1722856" y="6476009"/>
                  </a:lnTo>
                  <a:lnTo>
                    <a:pt x="1767332" y="6501574"/>
                  </a:lnTo>
                  <a:lnTo>
                    <a:pt x="1812086" y="6526428"/>
                  </a:lnTo>
                  <a:lnTo>
                    <a:pt x="1857146" y="6550571"/>
                  </a:lnTo>
                  <a:lnTo>
                    <a:pt x="1902472" y="6573964"/>
                  </a:lnTo>
                  <a:lnTo>
                    <a:pt x="1948065" y="6596647"/>
                  </a:lnTo>
                  <a:lnTo>
                    <a:pt x="5945467" y="2599461"/>
                  </a:lnTo>
                  <a:lnTo>
                    <a:pt x="6209500" y="2335314"/>
                  </a:lnTo>
                  <a:lnTo>
                    <a:pt x="6209500" y="1705254"/>
                  </a:lnTo>
                  <a:close/>
                </a:path>
                <a:path w="6209665" h="6949440">
                  <a:moveTo>
                    <a:pt x="6209500" y="1331252"/>
                  </a:moveTo>
                  <a:lnTo>
                    <a:pt x="6177927" y="1291640"/>
                  </a:lnTo>
                  <a:lnTo>
                    <a:pt x="6132639" y="1236967"/>
                  </a:lnTo>
                  <a:lnTo>
                    <a:pt x="6081153" y="1177315"/>
                  </a:lnTo>
                  <a:lnTo>
                    <a:pt x="6052426" y="1144993"/>
                  </a:lnTo>
                  <a:lnTo>
                    <a:pt x="6023292" y="1112964"/>
                  </a:lnTo>
                  <a:lnTo>
                    <a:pt x="5993663" y="1081316"/>
                  </a:lnTo>
                  <a:lnTo>
                    <a:pt x="5755614" y="1319276"/>
                  </a:lnTo>
                  <a:lnTo>
                    <a:pt x="1081252" y="5993549"/>
                  </a:lnTo>
                  <a:lnTo>
                    <a:pt x="1101852" y="6012942"/>
                  </a:lnTo>
                  <a:lnTo>
                    <a:pt x="1143406" y="6051220"/>
                  </a:lnTo>
                  <a:lnTo>
                    <a:pt x="1200543" y="6101804"/>
                  </a:lnTo>
                  <a:lnTo>
                    <a:pt x="1237068" y="6133033"/>
                  </a:lnTo>
                  <a:lnTo>
                    <a:pt x="1273911" y="6163691"/>
                  </a:lnTo>
                  <a:lnTo>
                    <a:pt x="1311071" y="6193764"/>
                  </a:lnTo>
                  <a:lnTo>
                    <a:pt x="1348549" y="6223266"/>
                  </a:lnTo>
                  <a:lnTo>
                    <a:pt x="1386332" y="6252159"/>
                  </a:lnTo>
                  <a:lnTo>
                    <a:pt x="1424406" y="6280480"/>
                  </a:lnTo>
                  <a:lnTo>
                    <a:pt x="6209500" y="1495158"/>
                  </a:lnTo>
                  <a:lnTo>
                    <a:pt x="6209500" y="1331252"/>
                  </a:lnTo>
                  <a:close/>
                </a:path>
              </a:pathLst>
            </a:custGeom>
            <a:solidFill>
              <a:srgbClr val="565656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971840" y="0"/>
              <a:ext cx="3316604" cy="4455795"/>
            </a:xfrm>
            <a:custGeom>
              <a:avLst/>
              <a:gdLst/>
              <a:ahLst/>
              <a:cxnLst/>
              <a:rect l="l" t="t" r="r" b="b"/>
              <a:pathLst>
                <a:path w="3316605" h="4455795">
                  <a:moveTo>
                    <a:pt x="1221384" y="0"/>
                  </a:moveTo>
                  <a:lnTo>
                    <a:pt x="1011351" y="0"/>
                  </a:lnTo>
                  <a:lnTo>
                    <a:pt x="212928" y="798449"/>
                  </a:lnTo>
                  <a:lnTo>
                    <a:pt x="193954" y="843724"/>
                  </a:lnTo>
                  <a:lnTo>
                    <a:pt x="175780" y="889419"/>
                  </a:lnTo>
                  <a:lnTo>
                    <a:pt x="158419" y="935532"/>
                  </a:lnTo>
                  <a:lnTo>
                    <a:pt x="141897" y="982040"/>
                  </a:lnTo>
                  <a:lnTo>
                    <a:pt x="126225" y="1028954"/>
                  </a:lnTo>
                  <a:lnTo>
                    <a:pt x="111417" y="1076248"/>
                  </a:lnTo>
                  <a:lnTo>
                    <a:pt x="97497" y="1123924"/>
                  </a:lnTo>
                  <a:lnTo>
                    <a:pt x="1221384" y="0"/>
                  </a:lnTo>
                  <a:close/>
                </a:path>
                <a:path w="3316605" h="4455795">
                  <a:moveTo>
                    <a:pt x="2061514" y="0"/>
                  </a:moveTo>
                  <a:lnTo>
                    <a:pt x="1851469" y="0"/>
                  </a:lnTo>
                  <a:lnTo>
                    <a:pt x="0" y="1851469"/>
                  </a:lnTo>
                  <a:lnTo>
                    <a:pt x="800" y="1902066"/>
                  </a:lnTo>
                  <a:lnTo>
                    <a:pt x="2527" y="1952472"/>
                  </a:lnTo>
                  <a:lnTo>
                    <a:pt x="5207" y="2002675"/>
                  </a:lnTo>
                  <a:lnTo>
                    <a:pt x="8864" y="2052650"/>
                  </a:lnTo>
                  <a:lnTo>
                    <a:pt x="2061514" y="0"/>
                  </a:lnTo>
                  <a:close/>
                </a:path>
                <a:path w="3316605" h="4455795">
                  <a:moveTo>
                    <a:pt x="2901404" y="0"/>
                  </a:moveTo>
                  <a:lnTo>
                    <a:pt x="2691371" y="0"/>
                  </a:lnTo>
                  <a:lnTo>
                    <a:pt x="108343" y="2583027"/>
                  </a:lnTo>
                  <a:lnTo>
                    <a:pt x="120472" y="2622905"/>
                  </a:lnTo>
                  <a:lnTo>
                    <a:pt x="133248" y="2662478"/>
                  </a:lnTo>
                  <a:lnTo>
                    <a:pt x="146634" y="2701760"/>
                  </a:lnTo>
                  <a:lnTo>
                    <a:pt x="160642" y="2740774"/>
                  </a:lnTo>
                  <a:lnTo>
                    <a:pt x="2901404" y="0"/>
                  </a:lnTo>
                  <a:close/>
                </a:path>
                <a:path w="3316605" h="4455795">
                  <a:moveTo>
                    <a:pt x="3316147" y="3575164"/>
                  </a:moveTo>
                  <a:lnTo>
                    <a:pt x="2441829" y="4449483"/>
                  </a:lnTo>
                  <a:lnTo>
                    <a:pt x="2486152" y="4452137"/>
                  </a:lnTo>
                  <a:lnTo>
                    <a:pt x="2530703" y="4454080"/>
                  </a:lnTo>
                  <a:lnTo>
                    <a:pt x="2575458" y="4455287"/>
                  </a:lnTo>
                  <a:lnTo>
                    <a:pt x="2620403" y="4455693"/>
                  </a:lnTo>
                  <a:lnTo>
                    <a:pt x="2626753" y="4455655"/>
                  </a:lnTo>
                  <a:lnTo>
                    <a:pt x="2645892" y="4455249"/>
                  </a:lnTo>
                  <a:lnTo>
                    <a:pt x="3316147" y="3784981"/>
                  </a:lnTo>
                  <a:lnTo>
                    <a:pt x="3316147" y="3575164"/>
                  </a:lnTo>
                  <a:close/>
                </a:path>
                <a:path w="3316605" h="4455795">
                  <a:moveTo>
                    <a:pt x="3316147" y="2735262"/>
                  </a:moveTo>
                  <a:lnTo>
                    <a:pt x="1745462" y="4305960"/>
                  </a:lnTo>
                  <a:lnTo>
                    <a:pt x="1784807" y="4319498"/>
                  </a:lnTo>
                  <a:lnTo>
                    <a:pt x="1824418" y="4332490"/>
                  </a:lnTo>
                  <a:lnTo>
                    <a:pt x="1864321" y="4344898"/>
                  </a:lnTo>
                  <a:lnTo>
                    <a:pt x="1904542" y="4356697"/>
                  </a:lnTo>
                  <a:lnTo>
                    <a:pt x="3316147" y="2945092"/>
                  </a:lnTo>
                  <a:lnTo>
                    <a:pt x="3316147" y="2735262"/>
                  </a:lnTo>
                  <a:close/>
                </a:path>
                <a:path w="3316605" h="4455795">
                  <a:moveTo>
                    <a:pt x="3316147" y="1895195"/>
                  </a:moveTo>
                  <a:lnTo>
                    <a:pt x="1184249" y="4027106"/>
                  </a:lnTo>
                  <a:lnTo>
                    <a:pt x="1216152" y="4047833"/>
                  </a:lnTo>
                  <a:lnTo>
                    <a:pt x="1248422" y="4068114"/>
                  </a:lnTo>
                  <a:lnTo>
                    <a:pt x="1281049" y="4087952"/>
                  </a:lnTo>
                  <a:lnTo>
                    <a:pt x="1314081" y="4107307"/>
                  </a:lnTo>
                  <a:lnTo>
                    <a:pt x="3316147" y="2105240"/>
                  </a:lnTo>
                  <a:lnTo>
                    <a:pt x="3316147" y="1895195"/>
                  </a:lnTo>
                  <a:close/>
                </a:path>
                <a:path w="3316605" h="4455795">
                  <a:moveTo>
                    <a:pt x="3316147" y="1055306"/>
                  </a:moveTo>
                  <a:lnTo>
                    <a:pt x="725843" y="3645624"/>
                  </a:lnTo>
                  <a:lnTo>
                    <a:pt x="751662" y="3672205"/>
                  </a:lnTo>
                  <a:lnTo>
                    <a:pt x="777938" y="3698430"/>
                  </a:lnTo>
                  <a:lnTo>
                    <a:pt x="804570" y="3724287"/>
                  </a:lnTo>
                  <a:lnTo>
                    <a:pt x="831519" y="3749751"/>
                  </a:lnTo>
                  <a:lnTo>
                    <a:pt x="3316147" y="1265123"/>
                  </a:lnTo>
                  <a:lnTo>
                    <a:pt x="3316147" y="1055306"/>
                  </a:lnTo>
                  <a:close/>
                </a:path>
                <a:path w="3316605" h="4455795">
                  <a:moveTo>
                    <a:pt x="3316147" y="215252"/>
                  </a:moveTo>
                  <a:lnTo>
                    <a:pt x="363588" y="3167824"/>
                  </a:lnTo>
                  <a:lnTo>
                    <a:pt x="383235" y="3200425"/>
                  </a:lnTo>
                  <a:lnTo>
                    <a:pt x="403326" y="3232772"/>
                  </a:lnTo>
                  <a:lnTo>
                    <a:pt x="423875" y="3264814"/>
                  </a:lnTo>
                  <a:lnTo>
                    <a:pt x="444893" y="3296551"/>
                  </a:lnTo>
                  <a:lnTo>
                    <a:pt x="3316147" y="425297"/>
                  </a:lnTo>
                  <a:lnTo>
                    <a:pt x="3316147" y="215252"/>
                  </a:lnTo>
                  <a:close/>
                </a:path>
              </a:pathLst>
            </a:custGeom>
            <a:solidFill>
              <a:srgbClr val="FBBE00">
                <a:alpha val="6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028700" y="1028700"/>
            <a:ext cx="1416050" cy="379095"/>
          </a:xfrm>
          <a:custGeom>
            <a:avLst/>
            <a:gdLst/>
            <a:ahLst/>
            <a:cxnLst/>
            <a:rect l="l" t="t" r="r" b="b"/>
            <a:pathLst>
              <a:path w="1416050" h="379094">
                <a:moveTo>
                  <a:pt x="0" y="0"/>
                </a:moveTo>
                <a:lnTo>
                  <a:pt x="1416024" y="0"/>
                </a:lnTo>
                <a:lnTo>
                  <a:pt x="1416024" y="378488"/>
                </a:lnTo>
                <a:lnTo>
                  <a:pt x="0" y="378488"/>
                </a:lnTo>
                <a:lnTo>
                  <a:pt x="0" y="0"/>
                </a:lnTo>
                <a:close/>
              </a:path>
            </a:pathLst>
          </a:custGeom>
          <a:solidFill>
            <a:srgbClr val="FBBE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2474407" y="1028700"/>
            <a:ext cx="4785360" cy="3808729"/>
          </a:xfrm>
          <a:prstGeom prst="rect">
            <a:avLst/>
          </a:prstGeom>
          <a:solidFill>
            <a:srgbClr val="FBBE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200">
              <a:latin typeface="Times New Roman"/>
              <a:cs typeface="Times New Roman"/>
            </a:endParaRPr>
          </a:p>
          <a:p>
            <a:pPr marL="344805">
              <a:lnSpc>
                <a:spcPct val="100000"/>
              </a:lnSpc>
            </a:pPr>
            <a:r>
              <a:rPr sz="1800" spc="40" dirty="0">
                <a:latin typeface="Verdana"/>
                <a:cs typeface="Verdana"/>
              </a:rPr>
              <a:t>C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90" dirty="0">
                <a:latin typeface="Verdana"/>
                <a:cs typeface="Verdana"/>
              </a:rPr>
              <a:t>n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-210" dirty="0">
                <a:latin typeface="Verdana"/>
                <a:cs typeface="Verdana"/>
              </a:rPr>
              <a:t>I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-25" dirty="0">
                <a:latin typeface="Verdana"/>
                <a:cs typeface="Verdana"/>
              </a:rPr>
              <a:t>ff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110" dirty="0">
                <a:latin typeface="Verdana"/>
                <a:cs typeface="Verdana"/>
              </a:rPr>
              <a:t>d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45" dirty="0">
                <a:latin typeface="Verdana"/>
                <a:cs typeface="Verdana"/>
              </a:rPr>
              <a:t>?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00">
              <a:latin typeface="Verdana"/>
              <a:cs typeface="Verdana"/>
            </a:endParaRPr>
          </a:p>
          <a:p>
            <a:pPr marL="344805" marR="751205">
              <a:lnSpc>
                <a:spcPct val="114599"/>
              </a:lnSpc>
              <a:tabLst>
                <a:tab pos="1102360" algn="l"/>
                <a:tab pos="1625600" algn="l"/>
                <a:tab pos="2541270" algn="l"/>
                <a:tab pos="3806825" algn="l"/>
              </a:tabLst>
            </a:pPr>
            <a:r>
              <a:rPr sz="1800" spc="114" dirty="0">
                <a:latin typeface="Verdana"/>
                <a:cs typeface="Verdana"/>
              </a:rPr>
              <a:t>H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120" dirty="0">
                <a:latin typeface="Verdana"/>
                <a:cs typeface="Verdana"/>
              </a:rPr>
              <a:t>w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105" dirty="0">
                <a:latin typeface="Verdana"/>
                <a:cs typeface="Verdana"/>
              </a:rPr>
              <a:t>d</a:t>
            </a:r>
            <a:r>
              <a:rPr sz="1800" spc="45" dirty="0">
                <a:latin typeface="Verdana"/>
                <a:cs typeface="Verdana"/>
              </a:rPr>
              <a:t>o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105" dirty="0">
                <a:latin typeface="Verdana"/>
                <a:cs typeface="Verdana"/>
              </a:rPr>
              <a:t>p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80" dirty="0">
                <a:latin typeface="Verdana"/>
                <a:cs typeface="Verdana"/>
              </a:rPr>
              <a:t>c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-50" dirty="0">
                <a:latin typeface="Verdana"/>
                <a:cs typeface="Verdana"/>
              </a:rPr>
              <a:t>s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80" dirty="0">
                <a:latin typeface="Verdana"/>
                <a:cs typeface="Verdana"/>
              </a:rPr>
              <a:t>c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105" dirty="0">
                <a:latin typeface="Verdana"/>
                <a:cs typeface="Verdana"/>
              </a:rPr>
              <a:t>p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60" dirty="0">
                <a:latin typeface="Verdana"/>
                <a:cs typeface="Verdana"/>
              </a:rPr>
              <a:t>n  </a:t>
            </a:r>
            <a:r>
              <a:rPr sz="1800" spc="20" dirty="0">
                <a:latin typeface="Verdana"/>
                <a:cs typeface="Verdana"/>
              </a:rPr>
              <a:t>te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-50" dirty="0">
                <a:latin typeface="Verdana"/>
                <a:cs typeface="Verdana"/>
              </a:rPr>
              <a:t>s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-20" dirty="0">
                <a:latin typeface="Verdana"/>
                <a:cs typeface="Verdana"/>
              </a:rPr>
              <a:t>f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105" dirty="0">
                <a:latin typeface="Verdana"/>
                <a:cs typeface="Verdana"/>
              </a:rPr>
              <a:t>p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80" dirty="0">
                <a:latin typeface="Verdana"/>
                <a:cs typeface="Verdana"/>
              </a:rPr>
              <a:t>c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85" dirty="0">
                <a:latin typeface="Verdana"/>
                <a:cs typeface="Verdana"/>
              </a:rPr>
              <a:t>n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120" dirty="0">
                <a:latin typeface="Verdana"/>
                <a:cs typeface="Verdana"/>
              </a:rPr>
              <a:t>g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-55" dirty="0">
                <a:latin typeface="Verdana"/>
                <a:cs typeface="Verdana"/>
              </a:rPr>
              <a:t>s</a:t>
            </a:r>
            <a:r>
              <a:rPr sz="1800" spc="45" dirty="0">
                <a:latin typeface="Verdana"/>
                <a:cs typeface="Verdana"/>
              </a:rPr>
              <a:t>?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00">
              <a:latin typeface="Verdana"/>
              <a:cs typeface="Verdana"/>
            </a:endParaRPr>
          </a:p>
          <a:p>
            <a:pPr marL="344805" marR="750570">
              <a:lnSpc>
                <a:spcPct val="114599"/>
              </a:lnSpc>
              <a:spcBef>
                <a:spcPts val="5"/>
              </a:spcBef>
            </a:pPr>
            <a:r>
              <a:rPr sz="1800" spc="40" dirty="0">
                <a:latin typeface="Verdana"/>
                <a:cs typeface="Verdana"/>
              </a:rPr>
              <a:t>C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90" dirty="0">
                <a:latin typeface="Verdana"/>
                <a:cs typeface="Verdana"/>
              </a:rPr>
              <a:t>n</a:t>
            </a:r>
            <a:r>
              <a:rPr sz="1800" spc="45" dirty="0">
                <a:latin typeface="Verdana"/>
                <a:cs typeface="Verdana"/>
              </a:rPr>
              <a:t> </a:t>
            </a:r>
            <a:r>
              <a:rPr sz="1800" spc="-210" dirty="0">
                <a:latin typeface="Verdana"/>
                <a:cs typeface="Verdana"/>
              </a:rPr>
              <a:t>I</a:t>
            </a:r>
            <a:r>
              <a:rPr sz="1800" spc="45" dirty="0">
                <a:latin typeface="Verdana"/>
                <a:cs typeface="Verdana"/>
              </a:rPr>
              <a:t> </a:t>
            </a:r>
            <a:r>
              <a:rPr sz="1800" spc="120" dirty="0">
                <a:latin typeface="Verdana"/>
                <a:cs typeface="Verdana"/>
              </a:rPr>
              <a:t>g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25" dirty="0">
                <a:latin typeface="Verdana"/>
                <a:cs typeface="Verdana"/>
              </a:rPr>
              <a:t>t</a:t>
            </a:r>
            <a:r>
              <a:rPr sz="1800" spc="45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25" dirty="0">
                <a:latin typeface="Verdana"/>
                <a:cs typeface="Verdana"/>
              </a:rPr>
              <a:t>t</a:t>
            </a:r>
            <a:r>
              <a:rPr sz="1800" spc="45" dirty="0">
                <a:latin typeface="Verdana"/>
                <a:cs typeface="Verdana"/>
              </a:rPr>
              <a:t> </a:t>
            </a:r>
            <a:r>
              <a:rPr sz="1800" spc="-25" dirty="0">
                <a:latin typeface="Verdana"/>
                <a:cs typeface="Verdana"/>
              </a:rPr>
              <a:t>f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-40" dirty="0">
                <a:latin typeface="Verdana"/>
                <a:cs typeface="Verdana"/>
              </a:rPr>
              <a:t>r</a:t>
            </a:r>
            <a:r>
              <a:rPr sz="1800" spc="45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l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-55" dirty="0">
                <a:latin typeface="Verdana"/>
                <a:cs typeface="Verdana"/>
              </a:rPr>
              <a:t>s</a:t>
            </a:r>
            <a:r>
              <a:rPr sz="1800" spc="-50" dirty="0">
                <a:latin typeface="Verdana"/>
                <a:cs typeface="Verdana"/>
              </a:rPr>
              <a:t>s</a:t>
            </a:r>
            <a:r>
              <a:rPr sz="1800" spc="45" dirty="0">
                <a:latin typeface="Verdana"/>
                <a:cs typeface="Verdana"/>
              </a:rPr>
              <a:t> 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-40" dirty="0">
                <a:latin typeface="Verdana"/>
                <a:cs typeface="Verdana"/>
              </a:rPr>
              <a:t>r</a:t>
            </a:r>
            <a:r>
              <a:rPr sz="1800" spc="45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105" dirty="0">
                <a:latin typeface="Verdana"/>
                <a:cs typeface="Verdana"/>
              </a:rPr>
              <a:t>d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spc="45" dirty="0">
                <a:latin typeface="Verdana"/>
                <a:cs typeface="Verdana"/>
              </a:rPr>
              <a:t> </a:t>
            </a:r>
            <a:r>
              <a:rPr sz="1800" spc="-25" dirty="0">
                <a:latin typeface="Verdana"/>
                <a:cs typeface="Verdana"/>
              </a:rPr>
              <a:t>f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-35" dirty="0">
                <a:latin typeface="Verdana"/>
                <a:cs typeface="Verdana"/>
              </a:rPr>
              <a:t>r  </a:t>
            </a:r>
            <a:r>
              <a:rPr sz="1800" spc="20" dirty="0">
                <a:latin typeface="Verdana"/>
                <a:cs typeface="Verdana"/>
              </a:rPr>
              <a:t>it?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06252" y="1028700"/>
            <a:ext cx="4785360" cy="3808729"/>
          </a:xfrm>
          <a:prstGeom prst="rect">
            <a:avLst/>
          </a:prstGeom>
          <a:solidFill>
            <a:srgbClr val="FBBE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50">
              <a:latin typeface="Times New Roman"/>
              <a:cs typeface="Times New Roman"/>
            </a:endParaRPr>
          </a:p>
          <a:p>
            <a:pPr marL="549275" marR="542290">
              <a:lnSpc>
                <a:spcPct val="114599"/>
              </a:lnSpc>
              <a:tabLst>
                <a:tab pos="1216025" algn="l"/>
                <a:tab pos="2078355" algn="l"/>
                <a:tab pos="2599055" algn="l"/>
                <a:tab pos="3155950" algn="l"/>
              </a:tabLst>
            </a:pPr>
            <a:r>
              <a:rPr sz="1800" spc="114" dirty="0">
                <a:latin typeface="Verdana"/>
                <a:cs typeface="Verdana"/>
              </a:rPr>
              <a:t>H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120" dirty="0">
                <a:latin typeface="Verdana"/>
                <a:cs typeface="Verdana"/>
              </a:rPr>
              <a:t>w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105" dirty="0">
                <a:latin typeface="Verdana"/>
                <a:cs typeface="Verdana"/>
              </a:rPr>
              <a:t>pp</a:t>
            </a:r>
            <a:r>
              <a:rPr sz="1800" spc="-85" dirty="0">
                <a:latin typeface="Verdana"/>
                <a:cs typeface="Verdana"/>
              </a:rPr>
              <a:t>y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114" dirty="0">
                <a:latin typeface="Verdana"/>
                <a:cs typeface="Verdana"/>
              </a:rPr>
              <a:t>w</a:t>
            </a:r>
            <a:r>
              <a:rPr sz="1800" spc="-15" dirty="0">
                <a:latin typeface="Verdana"/>
                <a:cs typeface="Verdana"/>
              </a:rPr>
              <a:t>il</a:t>
            </a:r>
            <a:r>
              <a:rPr sz="1800" spc="-10" dirty="0">
                <a:latin typeface="Verdana"/>
                <a:cs typeface="Verdana"/>
              </a:rPr>
              <a:t>l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-50" dirty="0">
                <a:latin typeface="Verdana"/>
                <a:cs typeface="Verdana"/>
              </a:rPr>
              <a:t>s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105" dirty="0">
                <a:latin typeface="Verdana"/>
                <a:cs typeface="Verdana"/>
              </a:rPr>
              <a:t>p</a:t>
            </a:r>
            <a:r>
              <a:rPr sz="1800" spc="75" dirty="0">
                <a:latin typeface="Verdana"/>
                <a:cs typeface="Verdana"/>
              </a:rPr>
              <a:t>u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80" dirty="0">
                <a:latin typeface="Verdana"/>
                <a:cs typeface="Verdana"/>
              </a:rPr>
              <a:t>c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-55" dirty="0">
                <a:latin typeface="Verdana"/>
                <a:cs typeface="Verdana"/>
              </a:rPr>
              <a:t>s</a:t>
            </a:r>
            <a:r>
              <a:rPr sz="1800" spc="15" dirty="0">
                <a:latin typeface="Verdana"/>
                <a:cs typeface="Verdana"/>
              </a:rPr>
              <a:t>e  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20" dirty="0">
                <a:latin typeface="Verdana"/>
                <a:cs typeface="Verdana"/>
              </a:rPr>
              <a:t>k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45" dirty="0">
                <a:latin typeface="Verdana"/>
                <a:cs typeface="Verdana"/>
              </a:rPr>
              <a:t>?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00">
              <a:latin typeface="Verdana"/>
              <a:cs typeface="Verdana"/>
            </a:endParaRPr>
          </a:p>
          <a:p>
            <a:pPr marL="549275" marR="544195">
              <a:lnSpc>
                <a:spcPct val="114599"/>
              </a:lnSpc>
            </a:pPr>
            <a:r>
              <a:rPr sz="1800" spc="114" dirty="0">
                <a:latin typeface="Verdana"/>
                <a:cs typeface="Verdana"/>
              </a:rPr>
              <a:t>H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120" dirty="0">
                <a:latin typeface="Verdana"/>
                <a:cs typeface="Verdana"/>
              </a:rPr>
              <a:t>w</a:t>
            </a:r>
            <a:r>
              <a:rPr sz="1800" dirty="0">
                <a:latin typeface="Verdana"/>
                <a:cs typeface="Verdana"/>
              </a:rPr>
              <a:t> 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75" dirty="0">
                <a:latin typeface="Verdana"/>
                <a:cs typeface="Verdana"/>
              </a:rPr>
              <a:t>u</a:t>
            </a:r>
            <a:r>
              <a:rPr sz="1800" spc="80" dirty="0">
                <a:latin typeface="Verdana"/>
                <a:cs typeface="Verdana"/>
              </a:rPr>
              <a:t>c</a:t>
            </a:r>
            <a:r>
              <a:rPr sz="1800" spc="90" dirty="0">
                <a:latin typeface="Verdana"/>
                <a:cs typeface="Verdana"/>
              </a:rPr>
              <a:t>h</a:t>
            </a:r>
            <a:r>
              <a:rPr sz="1800" spc="5" dirty="0">
                <a:latin typeface="Verdana"/>
                <a:cs typeface="Verdana"/>
              </a:rPr>
              <a:t> 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85" dirty="0">
                <a:latin typeface="Verdana"/>
                <a:cs typeface="Verdana"/>
              </a:rPr>
              <a:t>n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-85" dirty="0">
                <a:latin typeface="Verdana"/>
                <a:cs typeface="Verdana"/>
              </a:rPr>
              <a:t>y</a:t>
            </a:r>
            <a:r>
              <a:rPr sz="1800" spc="5" dirty="0">
                <a:latin typeface="Verdana"/>
                <a:cs typeface="Verdana"/>
              </a:rPr>
              <a:t> </a:t>
            </a:r>
            <a:r>
              <a:rPr sz="1800" spc="105" dirty="0">
                <a:latin typeface="Verdana"/>
                <a:cs typeface="Verdana"/>
              </a:rPr>
              <a:t>d</a:t>
            </a:r>
            <a:r>
              <a:rPr sz="1800" spc="45" dirty="0">
                <a:latin typeface="Verdana"/>
                <a:cs typeface="Verdana"/>
              </a:rPr>
              <a:t>o</a:t>
            </a:r>
            <a:r>
              <a:rPr sz="1800" spc="5" dirty="0">
                <a:latin typeface="Verdana"/>
                <a:cs typeface="Verdana"/>
              </a:rPr>
              <a:t> </a:t>
            </a:r>
            <a:r>
              <a:rPr sz="1800" spc="-210" dirty="0">
                <a:latin typeface="Verdana"/>
                <a:cs typeface="Verdana"/>
              </a:rPr>
              <a:t>I</a:t>
            </a:r>
            <a:r>
              <a:rPr sz="1800" spc="5" dirty="0">
                <a:latin typeface="Verdana"/>
                <a:cs typeface="Verdana"/>
              </a:rPr>
              <a:t> 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-90" dirty="0">
                <a:latin typeface="Verdana"/>
                <a:cs typeface="Verdana"/>
              </a:rPr>
              <a:t>v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spc="5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30" dirty="0">
                <a:latin typeface="Verdana"/>
                <a:cs typeface="Verdana"/>
              </a:rPr>
              <a:t>o  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20" dirty="0">
                <a:latin typeface="Verdana"/>
                <a:cs typeface="Verdana"/>
              </a:rPr>
              <a:t>k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45" dirty="0">
                <a:latin typeface="Verdana"/>
                <a:cs typeface="Verdana"/>
              </a:rPr>
              <a:t>o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-25" dirty="0">
                <a:latin typeface="Verdana"/>
                <a:cs typeface="Verdana"/>
              </a:rPr>
              <a:t>ff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110" dirty="0">
                <a:latin typeface="Verdana"/>
                <a:cs typeface="Verdana"/>
              </a:rPr>
              <a:t>d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-55" dirty="0">
                <a:latin typeface="Verdana"/>
                <a:cs typeface="Verdana"/>
              </a:rPr>
              <a:t>s</a:t>
            </a:r>
            <a:r>
              <a:rPr sz="1800" spc="45" dirty="0">
                <a:latin typeface="Verdana"/>
                <a:cs typeface="Verdana"/>
              </a:rPr>
              <a:t>?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00">
              <a:latin typeface="Verdana"/>
              <a:cs typeface="Verdana"/>
            </a:endParaRPr>
          </a:p>
          <a:p>
            <a:pPr marL="549275" marR="551180">
              <a:lnSpc>
                <a:spcPct val="114599"/>
              </a:lnSpc>
            </a:pPr>
            <a:r>
              <a:rPr sz="1800" spc="114" dirty="0">
                <a:latin typeface="Verdana"/>
                <a:cs typeface="Verdana"/>
              </a:rPr>
              <a:t>H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120" dirty="0">
                <a:latin typeface="Verdana"/>
                <a:cs typeface="Verdana"/>
              </a:rPr>
              <a:t>w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85" dirty="0">
                <a:latin typeface="Verdana"/>
                <a:cs typeface="Verdana"/>
              </a:rPr>
              <a:t>n</a:t>
            </a:r>
            <a:r>
              <a:rPr sz="1800" spc="-85" dirty="0">
                <a:latin typeface="Verdana"/>
                <a:cs typeface="Verdana"/>
              </a:rPr>
              <a:t>y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75" dirty="0">
                <a:latin typeface="Verdana"/>
                <a:cs typeface="Verdana"/>
              </a:rPr>
              <a:t>u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-50" dirty="0">
                <a:latin typeface="Verdana"/>
                <a:cs typeface="Verdana"/>
              </a:rPr>
              <a:t>s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-20" dirty="0">
                <a:latin typeface="Verdana"/>
                <a:cs typeface="Verdana"/>
              </a:rPr>
              <a:t>f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-85" dirty="0">
                <a:latin typeface="Verdana"/>
                <a:cs typeface="Verdana"/>
              </a:rPr>
              <a:t>y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li</a:t>
            </a:r>
            <a:r>
              <a:rPr sz="1800" spc="-25" dirty="0">
                <a:latin typeface="Verdana"/>
                <a:cs typeface="Verdana"/>
              </a:rPr>
              <a:t>f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175" dirty="0">
                <a:latin typeface="Verdana"/>
                <a:cs typeface="Verdana"/>
              </a:rPr>
              <a:t>m</a:t>
            </a:r>
            <a:r>
              <a:rPr sz="1800" spc="-150" dirty="0">
                <a:latin typeface="Verdana"/>
                <a:cs typeface="Verdana"/>
              </a:rPr>
              <a:t> </a:t>
            </a:r>
            <a:r>
              <a:rPr sz="1800" spc="-190" dirty="0">
                <a:latin typeface="Verdana"/>
                <a:cs typeface="Verdana"/>
              </a:rPr>
              <a:t>I 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105" dirty="0">
                <a:latin typeface="Verdana"/>
                <a:cs typeface="Verdana"/>
              </a:rPr>
              <a:t>d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85" dirty="0">
                <a:latin typeface="Verdana"/>
                <a:cs typeface="Verdana"/>
              </a:rPr>
              <a:t>n</a:t>
            </a:r>
            <a:r>
              <a:rPr sz="1800" spc="125" dirty="0">
                <a:latin typeface="Verdana"/>
                <a:cs typeface="Verdana"/>
              </a:rPr>
              <a:t>g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45" dirty="0">
                <a:latin typeface="Verdana"/>
                <a:cs typeface="Verdana"/>
              </a:rPr>
              <a:t>o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a</a:t>
            </a:r>
            <a:r>
              <a:rPr sz="1800" spc="-25" dirty="0">
                <a:latin typeface="Verdana"/>
                <a:cs typeface="Verdana"/>
              </a:rPr>
              <a:t>ff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110" dirty="0">
                <a:latin typeface="Verdana"/>
                <a:cs typeface="Verdana"/>
              </a:rPr>
              <a:t>d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-55" dirty="0">
                <a:latin typeface="Verdana"/>
                <a:cs typeface="Verdana"/>
              </a:rPr>
              <a:t>s</a:t>
            </a:r>
            <a:r>
              <a:rPr sz="1800" spc="45" dirty="0">
                <a:latin typeface="Verdana"/>
                <a:cs typeface="Verdana"/>
              </a:rPr>
              <a:t>?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474407" y="5446731"/>
            <a:ext cx="4785360" cy="3808729"/>
          </a:xfrm>
          <a:prstGeom prst="rect">
            <a:avLst/>
          </a:prstGeom>
          <a:solidFill>
            <a:srgbClr val="FBBE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900">
              <a:latin typeface="Times New Roman"/>
              <a:cs typeface="Times New Roman"/>
            </a:endParaRPr>
          </a:p>
          <a:p>
            <a:pPr marL="344805" marR="750570">
              <a:lnSpc>
                <a:spcPct val="114599"/>
              </a:lnSpc>
            </a:pPr>
            <a:r>
              <a:rPr sz="1800" spc="95" dirty="0">
                <a:latin typeface="Verdana"/>
                <a:cs typeface="Verdana"/>
              </a:rPr>
              <a:t>How</a:t>
            </a:r>
            <a:r>
              <a:rPr sz="1800" spc="200" dirty="0">
                <a:latin typeface="Verdana"/>
                <a:cs typeface="Verdana"/>
              </a:rPr>
              <a:t> </a:t>
            </a:r>
            <a:r>
              <a:rPr sz="1800" spc="105" dirty="0">
                <a:latin typeface="Verdana"/>
                <a:cs typeface="Verdana"/>
              </a:rPr>
              <a:t>much</a:t>
            </a:r>
            <a:r>
              <a:rPr sz="1800" spc="204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will</a:t>
            </a:r>
            <a:r>
              <a:rPr sz="1800" spc="204" dirty="0">
                <a:latin typeface="Verdana"/>
                <a:cs typeface="Verdana"/>
              </a:rPr>
              <a:t> </a:t>
            </a:r>
            <a:r>
              <a:rPr sz="1800" spc="10" dirty="0">
                <a:latin typeface="Verdana"/>
                <a:cs typeface="Verdana"/>
              </a:rPr>
              <a:t>this</a:t>
            </a:r>
            <a:r>
              <a:rPr sz="1800" spc="204" dirty="0">
                <a:latin typeface="Verdana"/>
                <a:cs typeface="Verdana"/>
              </a:rPr>
              <a:t> </a:t>
            </a:r>
            <a:r>
              <a:rPr sz="1800" spc="45" dirty="0">
                <a:latin typeface="Verdana"/>
                <a:cs typeface="Verdana"/>
              </a:rPr>
              <a:t>money</a:t>
            </a:r>
            <a:r>
              <a:rPr sz="1800" spc="204" dirty="0">
                <a:latin typeface="Verdana"/>
                <a:cs typeface="Verdana"/>
              </a:rPr>
              <a:t> </a:t>
            </a:r>
            <a:r>
              <a:rPr sz="1800" spc="65" dirty="0">
                <a:latin typeface="Verdana"/>
                <a:cs typeface="Verdana"/>
              </a:rPr>
              <a:t>be </a:t>
            </a:r>
            <a:r>
              <a:rPr sz="1800" spc="-620" dirty="0">
                <a:latin typeface="Verdana"/>
                <a:cs typeface="Verdana"/>
              </a:rPr>
              <a:t> </a:t>
            </a:r>
            <a:r>
              <a:rPr sz="1800" spc="114" dirty="0">
                <a:latin typeface="Verdana"/>
                <a:cs typeface="Verdana"/>
              </a:rPr>
              <a:t>w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90" dirty="0">
                <a:latin typeface="Verdana"/>
                <a:cs typeface="Verdana"/>
              </a:rPr>
              <a:t>h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90" dirty="0">
                <a:latin typeface="Verdana"/>
                <a:cs typeface="Verdana"/>
              </a:rPr>
              <a:t>n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-25" dirty="0">
                <a:latin typeface="Verdana"/>
                <a:cs typeface="Verdana"/>
              </a:rPr>
              <a:t>f</a:t>
            </a:r>
            <a:r>
              <a:rPr sz="1800" spc="75" dirty="0">
                <a:latin typeface="Verdana"/>
                <a:cs typeface="Verdana"/>
              </a:rPr>
              <a:t>u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75" dirty="0">
                <a:latin typeface="Verdana"/>
                <a:cs typeface="Verdana"/>
              </a:rPr>
              <a:t>u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45" dirty="0">
                <a:latin typeface="Verdana"/>
                <a:cs typeface="Verdana"/>
              </a:rPr>
              <a:t>?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00">
              <a:latin typeface="Verdana"/>
              <a:cs typeface="Verdana"/>
            </a:endParaRPr>
          </a:p>
          <a:p>
            <a:pPr marL="344805" marR="754380">
              <a:lnSpc>
                <a:spcPct val="114599"/>
              </a:lnSpc>
              <a:tabLst>
                <a:tab pos="1028700" algn="l"/>
                <a:tab pos="1863089" algn="l"/>
                <a:tab pos="2551430" algn="l"/>
                <a:tab pos="3846829" algn="l"/>
              </a:tabLst>
            </a:pPr>
            <a:r>
              <a:rPr sz="1800" spc="114" dirty="0">
                <a:latin typeface="Verdana"/>
                <a:cs typeface="Verdana"/>
              </a:rPr>
              <a:t>H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120" dirty="0">
                <a:latin typeface="Verdana"/>
                <a:cs typeface="Verdana"/>
              </a:rPr>
              <a:t>w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75" dirty="0">
                <a:latin typeface="Verdana"/>
                <a:cs typeface="Verdana"/>
              </a:rPr>
              <a:t>u</a:t>
            </a:r>
            <a:r>
              <a:rPr sz="1800" spc="80" dirty="0">
                <a:latin typeface="Verdana"/>
                <a:cs typeface="Verdana"/>
              </a:rPr>
              <a:t>c</a:t>
            </a:r>
            <a:r>
              <a:rPr sz="1800" spc="90" dirty="0">
                <a:latin typeface="Verdana"/>
                <a:cs typeface="Verdana"/>
              </a:rPr>
              <a:t>h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-225" dirty="0">
                <a:latin typeface="Verdana"/>
                <a:cs typeface="Verdana"/>
              </a:rPr>
              <a:t>(</a:t>
            </a:r>
            <a:r>
              <a:rPr sz="1800" spc="-25" dirty="0">
                <a:latin typeface="Verdana"/>
                <a:cs typeface="Verdana"/>
              </a:rPr>
              <a:t>f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20" dirty="0">
                <a:latin typeface="Verdana"/>
                <a:cs typeface="Verdana"/>
              </a:rPr>
              <a:t>ee</a:t>
            </a:r>
            <a:r>
              <a:rPr sz="1800" spc="105" dirty="0">
                <a:latin typeface="Verdana"/>
                <a:cs typeface="Verdana"/>
              </a:rPr>
              <a:t>d</a:t>
            </a:r>
            <a:r>
              <a:rPr sz="1800" spc="40" dirty="0">
                <a:latin typeface="Verdana"/>
                <a:cs typeface="Verdana"/>
              </a:rPr>
              <a:t>o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-220" dirty="0">
                <a:latin typeface="Verdana"/>
                <a:cs typeface="Verdana"/>
              </a:rPr>
              <a:t>)</a:t>
            </a:r>
            <a:r>
              <a:rPr sz="1800" dirty="0">
                <a:latin typeface="Verdana"/>
                <a:cs typeface="Verdana"/>
              </a:rPr>
              <a:t>	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-40" dirty="0">
                <a:latin typeface="Verdana"/>
                <a:cs typeface="Verdana"/>
              </a:rPr>
              <a:t>s 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-50" dirty="0">
                <a:latin typeface="Verdana"/>
                <a:cs typeface="Verdana"/>
              </a:rPr>
              <a:t>s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105" dirty="0">
                <a:latin typeface="Verdana"/>
                <a:cs typeface="Verdana"/>
              </a:rPr>
              <a:t>b</a:t>
            </a:r>
            <a:r>
              <a:rPr sz="1800" spc="75" dirty="0">
                <a:latin typeface="Verdana"/>
                <a:cs typeface="Verdana"/>
              </a:rPr>
              <a:t>u</a:t>
            </a:r>
            <a:r>
              <a:rPr sz="1800" spc="-90" dirty="0">
                <a:latin typeface="Verdana"/>
                <a:cs typeface="Verdana"/>
              </a:rPr>
              <a:t>y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85" dirty="0">
                <a:latin typeface="Verdana"/>
                <a:cs typeface="Verdana"/>
              </a:rPr>
              <a:t>n</a:t>
            </a:r>
            <a:r>
              <a:rPr sz="1800" spc="125" dirty="0">
                <a:latin typeface="Verdana"/>
                <a:cs typeface="Verdana"/>
              </a:rPr>
              <a:t>g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170" dirty="0">
                <a:latin typeface="Verdana"/>
                <a:cs typeface="Verdana"/>
              </a:rPr>
              <a:t>m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-15" dirty="0">
                <a:latin typeface="Verdana"/>
                <a:cs typeface="Verdana"/>
              </a:rPr>
              <a:t>i</a:t>
            </a:r>
            <a:r>
              <a:rPr sz="1800" spc="90" dirty="0">
                <a:latin typeface="Verdana"/>
                <a:cs typeface="Verdana"/>
              </a:rPr>
              <a:t>n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85" dirty="0">
                <a:latin typeface="Verdana"/>
                <a:cs typeface="Verdana"/>
              </a:rPr>
              <a:t>h</a:t>
            </a:r>
            <a:r>
              <a:rPr sz="1800" spc="25" dirty="0">
                <a:latin typeface="Verdana"/>
                <a:cs typeface="Verdana"/>
              </a:rPr>
              <a:t>e</a:t>
            </a:r>
            <a:r>
              <a:rPr sz="1800" spc="-160" dirty="0">
                <a:latin typeface="Verdana"/>
                <a:cs typeface="Verdana"/>
              </a:rPr>
              <a:t> </a:t>
            </a:r>
            <a:r>
              <a:rPr sz="1800" spc="-25" dirty="0">
                <a:latin typeface="Verdana"/>
                <a:cs typeface="Verdana"/>
              </a:rPr>
              <a:t>f</a:t>
            </a:r>
            <a:r>
              <a:rPr sz="1800" spc="75" dirty="0">
                <a:latin typeface="Verdana"/>
                <a:cs typeface="Verdana"/>
              </a:rPr>
              <a:t>u</a:t>
            </a:r>
            <a:r>
              <a:rPr sz="1800" spc="20" dirty="0">
                <a:latin typeface="Verdana"/>
                <a:cs typeface="Verdana"/>
              </a:rPr>
              <a:t>t</a:t>
            </a:r>
            <a:r>
              <a:rPr sz="1800" spc="75" dirty="0">
                <a:latin typeface="Verdana"/>
                <a:cs typeface="Verdana"/>
              </a:rPr>
              <a:t>u</a:t>
            </a:r>
            <a:r>
              <a:rPr sz="1800" spc="-45" dirty="0">
                <a:latin typeface="Verdana"/>
                <a:cs typeface="Verdana"/>
              </a:rPr>
              <a:t>r</a:t>
            </a:r>
            <a:r>
              <a:rPr sz="1800" spc="20" dirty="0">
                <a:latin typeface="Verdana"/>
                <a:cs typeface="Verdana"/>
              </a:rPr>
              <a:t>e</a:t>
            </a:r>
            <a:r>
              <a:rPr sz="1800" spc="45" dirty="0">
                <a:latin typeface="Verdana"/>
                <a:cs typeface="Verdana"/>
              </a:rPr>
              <a:t>?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06252" y="5446731"/>
            <a:ext cx="4785360" cy="3808729"/>
          </a:xfrm>
          <a:prstGeom prst="rect">
            <a:avLst/>
          </a:prstGeom>
          <a:solidFill>
            <a:srgbClr val="FBBE00"/>
          </a:solidFill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2000">
              <a:latin typeface="Times New Roman"/>
              <a:cs typeface="Times New Roman"/>
            </a:endParaRPr>
          </a:p>
          <a:p>
            <a:pPr marL="549275" marR="549910" algn="just">
              <a:lnSpc>
                <a:spcPct val="114599"/>
              </a:lnSpc>
            </a:pPr>
            <a:r>
              <a:rPr sz="1800" spc="95" dirty="0">
                <a:latin typeface="Verdana"/>
                <a:cs typeface="Verdana"/>
              </a:rPr>
              <a:t>How </a:t>
            </a:r>
            <a:r>
              <a:rPr sz="1800" spc="105" dirty="0">
                <a:latin typeface="Verdana"/>
                <a:cs typeface="Verdana"/>
              </a:rPr>
              <a:t>much </a:t>
            </a:r>
            <a:r>
              <a:rPr sz="1800" spc="80" dirty="0">
                <a:latin typeface="Verdana"/>
                <a:cs typeface="Verdana"/>
              </a:rPr>
              <a:t>am </a:t>
            </a:r>
            <a:r>
              <a:rPr sz="1800" spc="-210" dirty="0">
                <a:latin typeface="Verdana"/>
                <a:cs typeface="Verdana"/>
              </a:rPr>
              <a:t>I</a:t>
            </a:r>
            <a:r>
              <a:rPr sz="1800" spc="-204" dirty="0">
                <a:latin typeface="Verdana"/>
                <a:cs typeface="Verdana"/>
              </a:rPr>
              <a:t> </a:t>
            </a:r>
            <a:r>
              <a:rPr sz="1800" spc="55" dirty="0">
                <a:latin typeface="Verdana"/>
                <a:cs typeface="Verdana"/>
              </a:rPr>
              <a:t>spending </a:t>
            </a:r>
            <a:r>
              <a:rPr sz="1800" spc="65" dirty="0">
                <a:latin typeface="Verdana"/>
                <a:cs typeface="Verdana"/>
              </a:rPr>
              <a:t>on </a:t>
            </a:r>
            <a:r>
              <a:rPr sz="1800" spc="70" dirty="0">
                <a:latin typeface="Verdana"/>
                <a:cs typeface="Verdana"/>
              </a:rPr>
              <a:t> </a:t>
            </a:r>
            <a:r>
              <a:rPr sz="1800" spc="35" dirty="0">
                <a:latin typeface="Verdana"/>
                <a:cs typeface="Verdana"/>
              </a:rPr>
              <a:t>convenience?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000">
              <a:latin typeface="Verdana"/>
              <a:cs typeface="Verdana"/>
            </a:endParaRPr>
          </a:p>
          <a:p>
            <a:pPr marL="549275" marR="548640" algn="just">
              <a:lnSpc>
                <a:spcPct val="114599"/>
              </a:lnSpc>
            </a:pPr>
            <a:r>
              <a:rPr sz="1800" spc="95" dirty="0">
                <a:latin typeface="Verdana"/>
                <a:cs typeface="Verdana"/>
              </a:rPr>
              <a:t>How </a:t>
            </a:r>
            <a:r>
              <a:rPr sz="1800" spc="105" dirty="0">
                <a:latin typeface="Verdana"/>
                <a:cs typeface="Verdana"/>
              </a:rPr>
              <a:t>much </a:t>
            </a:r>
            <a:r>
              <a:rPr sz="1800" spc="65" dirty="0">
                <a:latin typeface="Verdana"/>
                <a:cs typeface="Verdana"/>
              </a:rPr>
              <a:t>would </a:t>
            </a:r>
            <a:r>
              <a:rPr sz="1800" spc="10" dirty="0">
                <a:latin typeface="Verdana"/>
                <a:cs typeface="Verdana"/>
              </a:rPr>
              <a:t>this </a:t>
            </a:r>
            <a:r>
              <a:rPr sz="1800" spc="20" dirty="0">
                <a:latin typeface="Verdana"/>
                <a:cs typeface="Verdana"/>
              </a:rPr>
              <a:t>cost </a:t>
            </a:r>
            <a:r>
              <a:rPr sz="1800" spc="95" dirty="0">
                <a:latin typeface="Verdana"/>
                <a:cs typeface="Verdana"/>
              </a:rPr>
              <a:t>me </a:t>
            </a:r>
            <a:r>
              <a:rPr sz="1800" spc="-620" dirty="0">
                <a:latin typeface="Verdana"/>
                <a:cs typeface="Verdana"/>
              </a:rPr>
              <a:t> </a:t>
            </a:r>
            <a:r>
              <a:rPr sz="1800" spc="40" dirty="0">
                <a:latin typeface="Verdana"/>
                <a:cs typeface="Verdana"/>
              </a:rPr>
              <a:t>each </a:t>
            </a:r>
            <a:r>
              <a:rPr sz="1800" spc="-30" dirty="0">
                <a:latin typeface="Verdana"/>
                <a:cs typeface="Verdana"/>
              </a:rPr>
              <a:t>year </a:t>
            </a:r>
            <a:r>
              <a:rPr sz="1800" dirty="0">
                <a:latin typeface="Verdana"/>
                <a:cs typeface="Verdana"/>
              </a:rPr>
              <a:t>or </a:t>
            </a:r>
            <a:r>
              <a:rPr sz="1800" spc="-10" dirty="0">
                <a:latin typeface="Verdana"/>
                <a:cs typeface="Verdana"/>
              </a:rPr>
              <a:t>for </a:t>
            </a:r>
            <a:r>
              <a:rPr sz="1800" spc="45" dirty="0">
                <a:latin typeface="Verdana"/>
                <a:cs typeface="Verdana"/>
              </a:rPr>
              <a:t>the </a:t>
            </a:r>
            <a:r>
              <a:rPr sz="1800" spc="-15" dirty="0">
                <a:latin typeface="Verdana"/>
                <a:cs typeface="Verdana"/>
              </a:rPr>
              <a:t>rest </a:t>
            </a:r>
            <a:r>
              <a:rPr sz="1800" spc="10" dirty="0">
                <a:latin typeface="Verdana"/>
                <a:cs typeface="Verdana"/>
              </a:rPr>
              <a:t>of </a:t>
            </a:r>
            <a:r>
              <a:rPr sz="1800" spc="45" dirty="0">
                <a:latin typeface="Verdana"/>
                <a:cs typeface="Verdana"/>
              </a:rPr>
              <a:t>my </a:t>
            </a:r>
            <a:r>
              <a:rPr sz="1800" spc="50" dirty="0">
                <a:latin typeface="Verdana"/>
                <a:cs typeface="Verdana"/>
              </a:rPr>
              <a:t> </a:t>
            </a:r>
            <a:r>
              <a:rPr sz="1800" spc="5" dirty="0">
                <a:latin typeface="Verdana"/>
                <a:cs typeface="Verdana"/>
              </a:rPr>
              <a:t>life?</a:t>
            </a:r>
            <a:endParaRPr sz="1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00">
              <a:latin typeface="Verdana"/>
              <a:cs typeface="Verdana"/>
            </a:endParaRPr>
          </a:p>
          <a:p>
            <a:pPr marL="549275" marR="550545" algn="just">
              <a:lnSpc>
                <a:spcPct val="114599"/>
              </a:lnSpc>
            </a:pPr>
            <a:r>
              <a:rPr sz="1800" spc="80" dirty="0">
                <a:latin typeface="Verdana"/>
                <a:cs typeface="Verdana"/>
              </a:rPr>
              <a:t>What</a:t>
            </a:r>
            <a:r>
              <a:rPr sz="1800" spc="-45" dirty="0">
                <a:latin typeface="Verdana"/>
                <a:cs typeface="Verdana"/>
              </a:rPr>
              <a:t> </a:t>
            </a:r>
            <a:r>
              <a:rPr sz="1800" spc="-30" dirty="0">
                <a:latin typeface="Verdana"/>
                <a:cs typeface="Verdana"/>
              </a:rPr>
              <a:t>is</a:t>
            </a:r>
            <a:r>
              <a:rPr sz="1800" spc="-45" dirty="0">
                <a:latin typeface="Verdana"/>
                <a:cs typeface="Verdana"/>
              </a:rPr>
              <a:t> </a:t>
            </a:r>
            <a:r>
              <a:rPr sz="1800" spc="45" dirty="0">
                <a:latin typeface="Verdana"/>
                <a:cs typeface="Verdana"/>
              </a:rPr>
              <a:t>the</a:t>
            </a:r>
            <a:r>
              <a:rPr sz="1800" spc="-40" dirty="0">
                <a:latin typeface="Verdana"/>
                <a:cs typeface="Verdana"/>
              </a:rPr>
              <a:t> </a:t>
            </a:r>
            <a:r>
              <a:rPr sz="1800" dirty="0">
                <a:latin typeface="Verdana"/>
                <a:cs typeface="Verdana"/>
              </a:rPr>
              <a:t>per-use</a:t>
            </a:r>
            <a:r>
              <a:rPr sz="1800" spc="-45" dirty="0">
                <a:latin typeface="Verdana"/>
                <a:cs typeface="Verdana"/>
              </a:rPr>
              <a:t> </a:t>
            </a:r>
            <a:r>
              <a:rPr sz="1800" spc="20" dirty="0">
                <a:latin typeface="Verdana"/>
                <a:cs typeface="Verdana"/>
              </a:rPr>
              <a:t>cost</a:t>
            </a:r>
            <a:r>
              <a:rPr sz="1800" spc="-40" dirty="0">
                <a:latin typeface="Verdana"/>
                <a:cs typeface="Verdana"/>
              </a:rPr>
              <a:t> </a:t>
            </a:r>
            <a:r>
              <a:rPr sz="1800" spc="10" dirty="0">
                <a:latin typeface="Verdana"/>
                <a:cs typeface="Verdana"/>
              </a:rPr>
              <a:t>of</a:t>
            </a:r>
            <a:r>
              <a:rPr sz="1800" spc="-45" dirty="0">
                <a:latin typeface="Verdana"/>
                <a:cs typeface="Verdana"/>
              </a:rPr>
              <a:t> </a:t>
            </a:r>
            <a:r>
              <a:rPr sz="1800" spc="10" dirty="0">
                <a:latin typeface="Verdana"/>
                <a:cs typeface="Verdana"/>
              </a:rPr>
              <a:t>this </a:t>
            </a:r>
            <a:r>
              <a:rPr sz="1800" spc="-620" dirty="0">
                <a:latin typeface="Verdana"/>
                <a:cs typeface="Verdana"/>
              </a:rPr>
              <a:t> </a:t>
            </a:r>
            <a:r>
              <a:rPr sz="1800" spc="50" dirty="0">
                <a:latin typeface="Verdana"/>
                <a:cs typeface="Verdana"/>
              </a:rPr>
              <a:t>item?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016000" y="1560927"/>
            <a:ext cx="1391285" cy="3568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150" b="0" spc="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150" b="0" spc="10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150" b="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50" b="0" spc="12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150" b="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50" b="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50" b="0" spc="-5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50" b="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b="0" spc="-45" dirty="0">
                <a:solidFill>
                  <a:srgbClr val="FFFFFF"/>
                </a:solidFill>
                <a:latin typeface="Verdana"/>
                <a:cs typeface="Verdana"/>
              </a:rPr>
              <a:t>6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16000" y="2213307"/>
            <a:ext cx="4980305" cy="2729865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marL="12700" marR="5080">
              <a:lnSpc>
                <a:spcPts val="6000"/>
              </a:lnSpc>
              <a:spcBef>
                <a:spcPts val="1300"/>
              </a:spcBef>
            </a:pPr>
            <a:r>
              <a:rPr sz="6000" b="1" spc="570" dirty="0">
                <a:solidFill>
                  <a:srgbClr val="FBBE00"/>
                </a:solidFill>
                <a:latin typeface="Trebuchet MS"/>
                <a:cs typeface="Trebuchet MS"/>
              </a:rPr>
              <a:t>IS</a:t>
            </a:r>
            <a:r>
              <a:rPr sz="6000" b="1" spc="-210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6000" b="1" spc="40" dirty="0">
                <a:solidFill>
                  <a:srgbClr val="FBBE00"/>
                </a:solidFill>
                <a:latin typeface="Trebuchet MS"/>
                <a:cs typeface="Trebuchet MS"/>
              </a:rPr>
              <a:t>IT</a:t>
            </a:r>
            <a:r>
              <a:rPr sz="6000" b="1" spc="-204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6000" b="1" spc="690" dirty="0">
                <a:solidFill>
                  <a:srgbClr val="FBBE00"/>
                </a:solidFill>
                <a:latin typeface="Trebuchet MS"/>
                <a:cs typeface="Trebuchet MS"/>
              </a:rPr>
              <a:t>WORTH </a:t>
            </a:r>
            <a:r>
              <a:rPr sz="6000" b="1" spc="-1795" dirty="0">
                <a:solidFill>
                  <a:srgbClr val="FBBE00"/>
                </a:solidFill>
                <a:latin typeface="Trebuchet MS"/>
                <a:cs typeface="Trebuchet MS"/>
              </a:rPr>
              <a:t> </a:t>
            </a:r>
            <a:r>
              <a:rPr sz="6000" b="1" spc="645" dirty="0">
                <a:solidFill>
                  <a:srgbClr val="FBBE00"/>
                </a:solidFill>
                <a:latin typeface="Trebuchet MS"/>
                <a:cs typeface="Trebuchet MS"/>
              </a:rPr>
              <a:t>IT????</a:t>
            </a:r>
            <a:endParaRPr sz="60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5510"/>
              </a:spcBef>
            </a:pPr>
            <a:r>
              <a:rPr sz="2150" spc="-14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50" spc="-10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15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150" spc="15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15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21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150" spc="5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5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15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50" spc="-9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15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150" spc="-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15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21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50" spc="25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15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150" spc="15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15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21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150" spc="5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5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15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50" spc="-10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150" spc="-32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16000" y="5355907"/>
            <a:ext cx="4973320" cy="1339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33700"/>
              </a:lnSpc>
              <a:spcBef>
                <a:spcPts val="95"/>
              </a:spcBef>
            </a:pPr>
            <a:r>
              <a:rPr sz="2150" spc="15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2150" spc="55" dirty="0">
                <a:solidFill>
                  <a:srgbClr val="FFFFFF"/>
                </a:solidFill>
                <a:latin typeface="Verdana"/>
                <a:cs typeface="Verdana"/>
              </a:rPr>
              <a:t>higher </a:t>
            </a: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real </a:t>
            </a:r>
            <a:r>
              <a:rPr sz="2150" spc="15" dirty="0">
                <a:solidFill>
                  <a:srgbClr val="FFFFFF"/>
                </a:solidFill>
                <a:latin typeface="Verdana"/>
                <a:cs typeface="Verdana"/>
              </a:rPr>
              <a:t>hourly </a:t>
            </a:r>
            <a:r>
              <a:rPr sz="2150" spc="-70" dirty="0">
                <a:solidFill>
                  <a:srgbClr val="FFFFFF"/>
                </a:solidFill>
                <a:latin typeface="Verdana"/>
                <a:cs typeface="Verdana"/>
              </a:rPr>
              <a:t>rate, </a:t>
            </a:r>
            <a:r>
              <a:rPr sz="2150" spc="-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55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2150" spc="60" dirty="0">
                <a:solidFill>
                  <a:srgbClr val="FFFFFF"/>
                </a:solidFill>
                <a:latin typeface="Verdana"/>
                <a:cs typeface="Verdana"/>
              </a:rPr>
              <a:t>more money </a:t>
            </a:r>
            <a:r>
              <a:rPr sz="2150" spc="15" dirty="0">
                <a:solidFill>
                  <a:srgbClr val="FFFFFF"/>
                </a:solidFill>
                <a:latin typeface="Verdana"/>
                <a:cs typeface="Verdana"/>
              </a:rPr>
              <a:t>you 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are </a:t>
            </a:r>
            <a:r>
              <a:rPr sz="2150" spc="75" dirty="0">
                <a:solidFill>
                  <a:srgbClr val="FFFFFF"/>
                </a:solidFill>
                <a:latin typeface="Verdana"/>
                <a:cs typeface="Verdana"/>
              </a:rPr>
              <a:t>making </a:t>
            </a:r>
            <a:r>
              <a:rPr sz="2150" spc="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2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2150" spc="5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50" spc="-5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5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10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150" spc="5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50" spc="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150" spc="-5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5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150" spc="21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15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50" spc="-32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16000" y="7108507"/>
            <a:ext cx="4966970" cy="1339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33700"/>
              </a:lnSpc>
              <a:spcBef>
                <a:spcPts val="95"/>
              </a:spcBef>
            </a:pPr>
            <a:r>
              <a:rPr sz="2150" spc="35" dirty="0">
                <a:solidFill>
                  <a:srgbClr val="FFFFFF"/>
                </a:solidFill>
                <a:latin typeface="Verdana"/>
                <a:cs typeface="Verdana"/>
              </a:rPr>
              <a:t>Your</a:t>
            </a:r>
            <a:r>
              <a:rPr sz="215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Verdana"/>
                <a:cs typeface="Verdana"/>
              </a:rPr>
              <a:t>nine-to-five</a:t>
            </a: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10" dirty="0">
                <a:solidFill>
                  <a:srgbClr val="FFFFFF"/>
                </a:solidFill>
                <a:latin typeface="Verdana"/>
                <a:cs typeface="Verdana"/>
              </a:rPr>
              <a:t>job</a:t>
            </a:r>
            <a:r>
              <a:rPr sz="215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takes</a:t>
            </a:r>
            <a:r>
              <a:rPr sz="2150" spc="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1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25" dirty="0">
                <a:solidFill>
                  <a:srgbClr val="FFFFFF"/>
                </a:solidFill>
                <a:latin typeface="Verdana"/>
                <a:cs typeface="Verdana"/>
              </a:rPr>
              <a:t>lot </a:t>
            </a:r>
            <a:r>
              <a:rPr sz="2150" spc="-7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60" dirty="0">
                <a:solidFill>
                  <a:srgbClr val="FFFFFF"/>
                </a:solidFill>
                <a:latin typeface="Verdana"/>
                <a:cs typeface="Verdana"/>
              </a:rPr>
              <a:t>more </a:t>
            </a:r>
            <a:r>
              <a:rPr sz="2150" spc="15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2150" spc="65" dirty="0">
                <a:solidFill>
                  <a:srgbClr val="FFFFFF"/>
                </a:solidFill>
                <a:latin typeface="Verdana"/>
                <a:cs typeface="Verdana"/>
              </a:rPr>
              <a:t>time </a:t>
            </a:r>
            <a:r>
              <a:rPr sz="2150" spc="7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life </a:t>
            </a: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50" spc="10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50" spc="11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15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10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150" spc="5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50" spc="10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150" spc="-1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5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5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50" spc="-15" dirty="0">
                <a:solidFill>
                  <a:srgbClr val="FFFFFF"/>
                </a:solidFill>
                <a:latin typeface="Verdana"/>
                <a:cs typeface="Verdana"/>
              </a:rPr>
              <a:t>ali</a:t>
            </a:r>
            <a:r>
              <a:rPr sz="2150" spc="-25" dirty="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sz="215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50" spc="-32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150">
              <a:latin typeface="Verdana"/>
              <a:cs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1496</Words>
  <Application>Microsoft Office PowerPoint</Application>
  <PresentationFormat>Custom</PresentationFormat>
  <Paragraphs>190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Lucida Sans Unicode</vt:lpstr>
      <vt:lpstr>Microsoft Sans Serif</vt:lpstr>
      <vt:lpstr>Tahoma</vt:lpstr>
      <vt:lpstr>Times New Roman</vt:lpstr>
      <vt:lpstr>Trebuchet MS</vt:lpstr>
      <vt:lpstr>Verdana</vt:lpstr>
      <vt:lpstr>Office Theme</vt:lpstr>
      <vt:lpstr>GRANT SABTIER'S</vt:lpstr>
      <vt:lpstr>About The Book</vt:lpstr>
      <vt:lpstr>Main Ideas</vt:lpstr>
      <vt:lpstr>Chapter 1</vt:lpstr>
      <vt:lpstr>Chapter 2</vt:lpstr>
      <vt:lpstr>Chapter 3</vt:lpstr>
      <vt:lpstr>Chapter 4</vt:lpstr>
      <vt:lpstr>Chapter 5</vt:lpstr>
      <vt:lpstr>Chapter 6</vt:lpstr>
      <vt:lpstr>THE ONLY BUDGET YOU NEED</vt:lpstr>
      <vt:lpstr>Chapter 8</vt:lpstr>
      <vt:lpstr>Indicator 1 The skill required to perform the task or your  relative skill level as compared to your  competitors</vt:lpstr>
      <vt:lpstr>PowerPoint Presentation</vt:lpstr>
      <vt:lpstr>Develop real estate investing criteria to follow.</vt:lpstr>
      <vt:lpstr>Chapter 12</vt:lpstr>
      <vt:lpstr>Chapter 13 THE FUTURE-OPTIMIZATION</vt:lpstr>
      <vt:lpstr>PowerPoint Presentation</vt:lpstr>
      <vt:lpstr>THANKS 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Yellow &amp; Black Modern Company Profile Presentation</dc:title>
  <dc:creator>SHANKAR</dc:creator>
  <cp:keywords>DAFZomNBADs,BAEkTT5RC1A</cp:keywords>
  <cp:lastModifiedBy>Shankar tejasvi</cp:lastModifiedBy>
  <cp:revision>2</cp:revision>
  <dcterms:created xsi:type="dcterms:W3CDTF">2023-02-05T16:30:37Z</dcterms:created>
  <dcterms:modified xsi:type="dcterms:W3CDTF">2023-02-05T16:39:39Z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2023-02-05T00:00:00Z</vt:filetime>
  </property>
  <property fmtid="{D5CDD505-2E9C-101B-9397-08002B2CF9AE}" pid="3" name="Creator">
    <vt:lpwstr>Canva</vt:lpwstr>
  </property>
  <property fmtid="{D5CDD505-2E9C-101B-9397-08002B2CF9AE}" pid="4" name="LastSaved">
    <vt:filetime>2023-02-05T00:00:00Z</vt:filetime>
  </property>
</Properties>
</file>